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0"/>
  </p:notesMasterIdLst>
  <p:sldIdLst>
    <p:sldId id="259" r:id="rId5"/>
    <p:sldId id="261" r:id="rId6"/>
    <p:sldId id="262" r:id="rId7"/>
    <p:sldId id="316" r:id="rId8"/>
    <p:sldId id="263" r:id="rId9"/>
    <p:sldId id="264" r:id="rId10"/>
    <p:sldId id="265" r:id="rId11"/>
    <p:sldId id="266" r:id="rId12"/>
    <p:sldId id="267" r:id="rId13"/>
    <p:sldId id="268" r:id="rId14"/>
    <p:sldId id="269" r:id="rId15"/>
    <p:sldId id="270" r:id="rId16"/>
    <p:sldId id="277" r:id="rId17"/>
    <p:sldId id="276" r:id="rId18"/>
    <p:sldId id="275" r:id="rId19"/>
    <p:sldId id="274" r:id="rId20"/>
    <p:sldId id="273" r:id="rId21"/>
    <p:sldId id="272" r:id="rId22"/>
    <p:sldId id="278" r:id="rId23"/>
    <p:sldId id="279" r:id="rId24"/>
    <p:sldId id="280" r:id="rId25"/>
    <p:sldId id="281" r:id="rId26"/>
    <p:sldId id="282" r:id="rId27"/>
    <p:sldId id="320" r:id="rId28"/>
    <p:sldId id="321" r:id="rId29"/>
    <p:sldId id="322" r:id="rId30"/>
    <p:sldId id="323" r:id="rId31"/>
    <p:sldId id="308" r:id="rId32"/>
    <p:sldId id="309" r:id="rId33"/>
    <p:sldId id="310" r:id="rId34"/>
    <p:sldId id="311" r:id="rId35"/>
    <p:sldId id="312" r:id="rId36"/>
    <p:sldId id="313" r:id="rId37"/>
    <p:sldId id="314" r:id="rId38"/>
    <p:sldId id="283" r:id="rId39"/>
    <p:sldId id="284" r:id="rId40"/>
    <p:sldId id="325" r:id="rId41"/>
    <p:sldId id="326" r:id="rId42"/>
    <p:sldId id="327" r:id="rId43"/>
    <p:sldId id="287" r:id="rId44"/>
    <p:sldId id="288" r:id="rId45"/>
    <p:sldId id="289" r:id="rId46"/>
    <p:sldId id="290" r:id="rId47"/>
    <p:sldId id="291" r:id="rId48"/>
    <p:sldId id="292" r:id="rId49"/>
    <p:sldId id="293" r:id="rId50"/>
    <p:sldId id="294" r:id="rId51"/>
    <p:sldId id="295" r:id="rId52"/>
    <p:sldId id="296" r:id="rId53"/>
    <p:sldId id="297" r:id="rId54"/>
    <p:sldId id="298" r:id="rId55"/>
    <p:sldId id="299" r:id="rId56"/>
    <p:sldId id="300" r:id="rId57"/>
    <p:sldId id="324" r:id="rId58"/>
    <p:sldId id="301" r:id="rId59"/>
    <p:sldId id="302" r:id="rId60"/>
    <p:sldId id="303" r:id="rId61"/>
    <p:sldId id="304" r:id="rId62"/>
    <p:sldId id="305" r:id="rId63"/>
    <p:sldId id="306" r:id="rId64"/>
    <p:sldId id="307" r:id="rId65"/>
    <p:sldId id="317" r:id="rId66"/>
    <p:sldId id="318" r:id="rId67"/>
    <p:sldId id="319" r:id="rId68"/>
    <p:sldId id="271" r:id="rId69"/>
  </p:sldIdLst>
  <p:sldSz cx="9144000" cy="6858000" type="screen4x3"/>
  <p:notesSz cx="6858000" cy="9144000"/>
  <p:defaultTextStyle>
    <a:defPPr>
      <a:defRPr lang="en-A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3366FF"/>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8EC4336-CAB2-4FCB-BDE1-A2C65BA3DCD7}" v="83" dt="2020-05-14T14:31:38.57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6" autoAdjust="0"/>
    <p:restoredTop sz="94747" autoAdjust="0"/>
  </p:normalViewPr>
  <p:slideViewPr>
    <p:cSldViewPr>
      <p:cViewPr varScale="1">
        <p:scale>
          <a:sx n="73" d="100"/>
          <a:sy n="73" d="100"/>
        </p:scale>
        <p:origin x="1493" y="5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88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slide" Target="slides/slide64.xml"/><Relationship Id="rId76" Type="http://schemas.microsoft.com/office/2015/10/relationships/revisionInfo" Target="revisionInfo.xml"/><Relationship Id="rId7" Type="http://schemas.openxmlformats.org/officeDocument/2006/relationships/slide" Target="slides/slide3.xml"/><Relationship Id="rId71"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viewProps" Target="view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notesMaster" Target="notesMasters/notesMaster1.xml"/><Relationship Id="rId75"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tha Yates" userId="1f359ce1-5225-40f4-b60a-1bb5928aacbb" providerId="ADAL" clId="{BF9CDEA6-F896-42B3-8566-0B7E55A153DB}"/>
    <pc:docChg chg="custSel addSld modSld sldOrd">
      <pc:chgData name="Martha Yates" userId="1f359ce1-5225-40f4-b60a-1bb5928aacbb" providerId="ADAL" clId="{BF9CDEA6-F896-42B3-8566-0B7E55A153DB}" dt="2020-05-04T00:59:59.244" v="1246" actId="20577"/>
      <pc:docMkLst>
        <pc:docMk/>
      </pc:docMkLst>
      <pc:sldChg chg="modSp">
        <pc:chgData name="Martha Yates" userId="1f359ce1-5225-40f4-b60a-1bb5928aacbb" providerId="ADAL" clId="{BF9CDEA6-F896-42B3-8566-0B7E55A153DB}" dt="2020-05-03T20:30:55.818" v="31" actId="20577"/>
        <pc:sldMkLst>
          <pc:docMk/>
          <pc:sldMk cId="3052960860" sldId="259"/>
        </pc:sldMkLst>
        <pc:spChg chg="mod">
          <ac:chgData name="Martha Yates" userId="1f359ce1-5225-40f4-b60a-1bb5928aacbb" providerId="ADAL" clId="{BF9CDEA6-F896-42B3-8566-0B7E55A153DB}" dt="2020-05-03T20:30:55.818" v="31" actId="20577"/>
          <ac:spMkLst>
            <pc:docMk/>
            <pc:sldMk cId="3052960860" sldId="259"/>
            <ac:spMk id="2050" creationId="{00000000-0000-0000-0000-000000000000}"/>
          </ac:spMkLst>
        </pc:spChg>
      </pc:sldChg>
      <pc:sldChg chg="modSp">
        <pc:chgData name="Martha Yates" userId="1f359ce1-5225-40f4-b60a-1bb5928aacbb" providerId="ADAL" clId="{BF9CDEA6-F896-42B3-8566-0B7E55A153DB}" dt="2020-05-03T20:31:36.227" v="59" actId="20577"/>
        <pc:sldMkLst>
          <pc:docMk/>
          <pc:sldMk cId="0" sldId="261"/>
        </pc:sldMkLst>
        <pc:spChg chg="mod">
          <ac:chgData name="Martha Yates" userId="1f359ce1-5225-40f4-b60a-1bb5928aacbb" providerId="ADAL" clId="{BF9CDEA6-F896-42B3-8566-0B7E55A153DB}" dt="2020-05-03T20:31:36.227" v="59" actId="20577"/>
          <ac:spMkLst>
            <pc:docMk/>
            <pc:sldMk cId="0" sldId="261"/>
            <ac:spMk id="2" creationId="{00000000-0000-0000-0000-000000000000}"/>
          </ac:spMkLst>
        </pc:spChg>
        <pc:spChg chg="mod">
          <ac:chgData name="Martha Yates" userId="1f359ce1-5225-40f4-b60a-1bb5928aacbb" providerId="ADAL" clId="{BF9CDEA6-F896-42B3-8566-0B7E55A153DB}" dt="2020-05-03T20:31:32.539" v="55" actId="20577"/>
          <ac:spMkLst>
            <pc:docMk/>
            <pc:sldMk cId="0" sldId="261"/>
            <ac:spMk id="4" creationId="{00000000-0000-0000-0000-000000000000}"/>
          </ac:spMkLst>
        </pc:spChg>
      </pc:sldChg>
      <pc:sldChg chg="modSp add">
        <pc:chgData name="Martha Yates" userId="1f359ce1-5225-40f4-b60a-1bb5928aacbb" providerId="ADAL" clId="{BF9CDEA6-F896-42B3-8566-0B7E55A153DB}" dt="2020-05-03T21:06:39.674" v="1062" actId="20577"/>
        <pc:sldMkLst>
          <pc:docMk/>
          <pc:sldMk cId="2338791324" sldId="262"/>
        </pc:sldMkLst>
        <pc:spChg chg="mod">
          <ac:chgData name="Martha Yates" userId="1f359ce1-5225-40f4-b60a-1bb5928aacbb" providerId="ADAL" clId="{BF9CDEA6-F896-42B3-8566-0B7E55A153DB}" dt="2020-05-03T21:06:39.674" v="1062" actId="20577"/>
          <ac:spMkLst>
            <pc:docMk/>
            <pc:sldMk cId="2338791324" sldId="262"/>
            <ac:spMk id="2" creationId="{B9704BC4-B85D-4CB8-9477-D701235CFEEF}"/>
          </ac:spMkLst>
        </pc:spChg>
        <pc:spChg chg="mod">
          <ac:chgData name="Martha Yates" userId="1f359ce1-5225-40f4-b60a-1bb5928aacbb" providerId="ADAL" clId="{BF9CDEA6-F896-42B3-8566-0B7E55A153DB}" dt="2020-05-03T20:38:44.169" v="75" actId="20577"/>
          <ac:spMkLst>
            <pc:docMk/>
            <pc:sldMk cId="2338791324" sldId="262"/>
            <ac:spMk id="4" creationId="{CC898CBD-0B37-4FA4-8BB6-A6AFFBE0A316}"/>
          </ac:spMkLst>
        </pc:spChg>
      </pc:sldChg>
      <pc:sldChg chg="modSp add">
        <pc:chgData name="Martha Yates" userId="1f359ce1-5225-40f4-b60a-1bb5928aacbb" providerId="ADAL" clId="{BF9CDEA6-F896-42B3-8566-0B7E55A153DB}" dt="2020-05-03T20:47:39.135" v="341" actId="20577"/>
        <pc:sldMkLst>
          <pc:docMk/>
          <pc:sldMk cId="2892269985" sldId="263"/>
        </pc:sldMkLst>
        <pc:spChg chg="mod">
          <ac:chgData name="Martha Yates" userId="1f359ce1-5225-40f4-b60a-1bb5928aacbb" providerId="ADAL" clId="{BF9CDEA6-F896-42B3-8566-0B7E55A153DB}" dt="2020-05-03T20:47:39.135" v="341" actId="20577"/>
          <ac:spMkLst>
            <pc:docMk/>
            <pc:sldMk cId="2892269985" sldId="263"/>
            <ac:spMk id="2" creationId="{34318D86-D732-4A90-89F7-01BE14DCAE8E}"/>
          </ac:spMkLst>
        </pc:spChg>
        <pc:spChg chg="mod">
          <ac:chgData name="Martha Yates" userId="1f359ce1-5225-40f4-b60a-1bb5928aacbb" providerId="ADAL" clId="{BF9CDEA6-F896-42B3-8566-0B7E55A153DB}" dt="2020-05-03T20:41:26.763" v="242" actId="20577"/>
          <ac:spMkLst>
            <pc:docMk/>
            <pc:sldMk cId="2892269985" sldId="263"/>
            <ac:spMk id="4" creationId="{05787A51-3DF5-403A-88F4-740A0DFDE55D}"/>
          </ac:spMkLst>
        </pc:spChg>
      </pc:sldChg>
      <pc:sldChg chg="modSp add">
        <pc:chgData name="Martha Yates" userId="1f359ce1-5225-40f4-b60a-1bb5928aacbb" providerId="ADAL" clId="{BF9CDEA6-F896-42B3-8566-0B7E55A153DB}" dt="2020-05-04T00:59:59.244" v="1246" actId="20577"/>
        <pc:sldMkLst>
          <pc:docMk/>
          <pc:sldMk cId="650758874" sldId="264"/>
        </pc:sldMkLst>
        <pc:spChg chg="mod">
          <ac:chgData name="Martha Yates" userId="1f359ce1-5225-40f4-b60a-1bb5928aacbb" providerId="ADAL" clId="{BF9CDEA6-F896-42B3-8566-0B7E55A153DB}" dt="2020-05-04T00:59:59.244" v="1246" actId="20577"/>
          <ac:spMkLst>
            <pc:docMk/>
            <pc:sldMk cId="650758874" sldId="264"/>
            <ac:spMk id="2" creationId="{96FF8588-53FD-4168-8F69-6053DC42631C}"/>
          </ac:spMkLst>
        </pc:spChg>
        <pc:spChg chg="mod">
          <ac:chgData name="Martha Yates" userId="1f359ce1-5225-40f4-b60a-1bb5928aacbb" providerId="ADAL" clId="{BF9CDEA6-F896-42B3-8566-0B7E55A153DB}" dt="2020-05-03T20:48:41.673" v="356" actId="20577"/>
          <ac:spMkLst>
            <pc:docMk/>
            <pc:sldMk cId="650758874" sldId="264"/>
            <ac:spMk id="4" creationId="{CF65F2B8-3BB0-49E1-AA0F-F63F976D38BB}"/>
          </ac:spMkLst>
        </pc:spChg>
      </pc:sldChg>
      <pc:sldChg chg="modSp add">
        <pc:chgData name="Martha Yates" userId="1f359ce1-5225-40f4-b60a-1bb5928aacbb" providerId="ADAL" clId="{BF9CDEA6-F896-42B3-8566-0B7E55A153DB}" dt="2020-05-03T20:50:56.471" v="476" actId="255"/>
        <pc:sldMkLst>
          <pc:docMk/>
          <pc:sldMk cId="1310972218" sldId="265"/>
        </pc:sldMkLst>
        <pc:spChg chg="mod">
          <ac:chgData name="Martha Yates" userId="1f359ce1-5225-40f4-b60a-1bb5928aacbb" providerId="ADAL" clId="{BF9CDEA6-F896-42B3-8566-0B7E55A153DB}" dt="2020-05-03T20:50:56.471" v="476" actId="255"/>
          <ac:spMkLst>
            <pc:docMk/>
            <pc:sldMk cId="1310972218" sldId="265"/>
            <ac:spMk id="2" creationId="{220751A9-699E-4151-902C-D43E76C99ADE}"/>
          </ac:spMkLst>
        </pc:spChg>
        <pc:spChg chg="mod">
          <ac:chgData name="Martha Yates" userId="1f359ce1-5225-40f4-b60a-1bb5928aacbb" providerId="ADAL" clId="{BF9CDEA6-F896-42B3-8566-0B7E55A153DB}" dt="2020-05-03T20:50:30.411" v="474" actId="20577"/>
          <ac:spMkLst>
            <pc:docMk/>
            <pc:sldMk cId="1310972218" sldId="265"/>
            <ac:spMk id="4" creationId="{A3641F41-2004-4A0B-80F6-74001914DD38}"/>
          </ac:spMkLst>
        </pc:spChg>
      </pc:sldChg>
      <pc:sldChg chg="modSp add">
        <pc:chgData name="Martha Yates" userId="1f359ce1-5225-40f4-b60a-1bb5928aacbb" providerId="ADAL" clId="{BF9CDEA6-F896-42B3-8566-0B7E55A153DB}" dt="2020-05-03T20:53:23.405" v="615" actId="20577"/>
        <pc:sldMkLst>
          <pc:docMk/>
          <pc:sldMk cId="2745239460" sldId="266"/>
        </pc:sldMkLst>
        <pc:spChg chg="mod">
          <ac:chgData name="Martha Yates" userId="1f359ce1-5225-40f4-b60a-1bb5928aacbb" providerId="ADAL" clId="{BF9CDEA6-F896-42B3-8566-0B7E55A153DB}" dt="2020-05-03T20:53:23.405" v="615" actId="20577"/>
          <ac:spMkLst>
            <pc:docMk/>
            <pc:sldMk cId="2745239460" sldId="266"/>
            <ac:spMk id="2" creationId="{A6F6022C-080C-4BEF-AA89-9A9E4200238C}"/>
          </ac:spMkLst>
        </pc:spChg>
        <pc:spChg chg="mod">
          <ac:chgData name="Martha Yates" userId="1f359ce1-5225-40f4-b60a-1bb5928aacbb" providerId="ADAL" clId="{BF9CDEA6-F896-42B3-8566-0B7E55A153DB}" dt="2020-05-03T20:51:11.241" v="503" actId="20577"/>
          <ac:spMkLst>
            <pc:docMk/>
            <pc:sldMk cId="2745239460" sldId="266"/>
            <ac:spMk id="4" creationId="{7DEA76EB-7DAF-4F93-917F-FCDFA1700D3F}"/>
          </ac:spMkLst>
        </pc:spChg>
      </pc:sldChg>
      <pc:sldChg chg="modSp add">
        <pc:chgData name="Martha Yates" userId="1f359ce1-5225-40f4-b60a-1bb5928aacbb" providerId="ADAL" clId="{BF9CDEA6-F896-42B3-8566-0B7E55A153DB}" dt="2020-05-03T21:23:27.570" v="1085" actId="255"/>
        <pc:sldMkLst>
          <pc:docMk/>
          <pc:sldMk cId="1282405341" sldId="267"/>
        </pc:sldMkLst>
        <pc:spChg chg="mod">
          <ac:chgData name="Martha Yates" userId="1f359ce1-5225-40f4-b60a-1bb5928aacbb" providerId="ADAL" clId="{BF9CDEA6-F896-42B3-8566-0B7E55A153DB}" dt="2020-05-03T21:23:27.570" v="1085" actId="255"/>
          <ac:spMkLst>
            <pc:docMk/>
            <pc:sldMk cId="1282405341" sldId="267"/>
            <ac:spMk id="2" creationId="{5C4787E6-8521-4794-9D9A-6DF1AE5A2635}"/>
          </ac:spMkLst>
        </pc:spChg>
        <pc:spChg chg="mod">
          <ac:chgData name="Martha Yates" userId="1f359ce1-5225-40f4-b60a-1bb5928aacbb" providerId="ADAL" clId="{BF9CDEA6-F896-42B3-8566-0B7E55A153DB}" dt="2020-05-03T20:55:08.104" v="649" actId="20577"/>
          <ac:spMkLst>
            <pc:docMk/>
            <pc:sldMk cId="1282405341" sldId="267"/>
            <ac:spMk id="3" creationId="{C72A170D-B137-4FFD-9250-2BCAC4F3D479}"/>
          </ac:spMkLst>
        </pc:spChg>
      </pc:sldChg>
      <pc:sldChg chg="modSp add">
        <pc:chgData name="Martha Yates" userId="1f359ce1-5225-40f4-b60a-1bb5928aacbb" providerId="ADAL" clId="{BF9CDEA6-F896-42B3-8566-0B7E55A153DB}" dt="2020-05-03T21:25:29.157" v="1212" actId="20577"/>
        <pc:sldMkLst>
          <pc:docMk/>
          <pc:sldMk cId="3779516307" sldId="268"/>
        </pc:sldMkLst>
        <pc:spChg chg="mod">
          <ac:chgData name="Martha Yates" userId="1f359ce1-5225-40f4-b60a-1bb5928aacbb" providerId="ADAL" clId="{BF9CDEA6-F896-42B3-8566-0B7E55A153DB}" dt="2020-05-03T21:25:29.157" v="1212" actId="20577"/>
          <ac:spMkLst>
            <pc:docMk/>
            <pc:sldMk cId="3779516307" sldId="268"/>
            <ac:spMk id="2" creationId="{3ECCD72B-88D1-4A56-A572-783AC96E88DA}"/>
          </ac:spMkLst>
        </pc:spChg>
        <pc:spChg chg="mod">
          <ac:chgData name="Martha Yates" userId="1f359ce1-5225-40f4-b60a-1bb5928aacbb" providerId="ADAL" clId="{BF9CDEA6-F896-42B3-8566-0B7E55A153DB}" dt="2020-05-03T20:55:31.813" v="660" actId="20577"/>
          <ac:spMkLst>
            <pc:docMk/>
            <pc:sldMk cId="3779516307" sldId="268"/>
            <ac:spMk id="4" creationId="{C36CE88E-0A9F-4ECF-BEA0-00B5488917D8}"/>
          </ac:spMkLst>
        </pc:spChg>
      </pc:sldChg>
      <pc:sldChg chg="modSp add">
        <pc:chgData name="Martha Yates" userId="1f359ce1-5225-40f4-b60a-1bb5928aacbb" providerId="ADAL" clId="{BF9CDEA6-F896-42B3-8566-0B7E55A153DB}" dt="2020-05-03T20:58:40.833" v="789" actId="20577"/>
        <pc:sldMkLst>
          <pc:docMk/>
          <pc:sldMk cId="1004164741" sldId="269"/>
        </pc:sldMkLst>
        <pc:spChg chg="mod">
          <ac:chgData name="Martha Yates" userId="1f359ce1-5225-40f4-b60a-1bb5928aacbb" providerId="ADAL" clId="{BF9CDEA6-F896-42B3-8566-0B7E55A153DB}" dt="2020-05-03T20:58:40.833" v="789" actId="20577"/>
          <ac:spMkLst>
            <pc:docMk/>
            <pc:sldMk cId="1004164741" sldId="269"/>
            <ac:spMk id="2" creationId="{44E04338-1A82-409C-8F14-CD66719C9A02}"/>
          </ac:spMkLst>
        </pc:spChg>
        <pc:spChg chg="mod">
          <ac:chgData name="Martha Yates" userId="1f359ce1-5225-40f4-b60a-1bb5928aacbb" providerId="ADAL" clId="{BF9CDEA6-F896-42B3-8566-0B7E55A153DB}" dt="2020-05-03T20:56:11.858" v="687" actId="20577"/>
          <ac:spMkLst>
            <pc:docMk/>
            <pc:sldMk cId="1004164741" sldId="269"/>
            <ac:spMk id="4" creationId="{A942DD59-8994-432A-8450-01CAA5F30B2F}"/>
          </ac:spMkLst>
        </pc:spChg>
      </pc:sldChg>
      <pc:sldChg chg="modSp add">
        <pc:chgData name="Martha Yates" userId="1f359ce1-5225-40f4-b60a-1bb5928aacbb" providerId="ADAL" clId="{BF9CDEA6-F896-42B3-8566-0B7E55A153DB}" dt="2020-05-03T21:09:33" v="1068" actId="20577"/>
        <pc:sldMkLst>
          <pc:docMk/>
          <pc:sldMk cId="1314843171" sldId="270"/>
        </pc:sldMkLst>
        <pc:spChg chg="mod">
          <ac:chgData name="Martha Yates" userId="1f359ce1-5225-40f4-b60a-1bb5928aacbb" providerId="ADAL" clId="{BF9CDEA6-F896-42B3-8566-0B7E55A153DB}" dt="2020-05-03T21:09:33" v="1068" actId="20577"/>
          <ac:spMkLst>
            <pc:docMk/>
            <pc:sldMk cId="1314843171" sldId="270"/>
            <ac:spMk id="2" creationId="{D486692B-57A0-4C3A-BD9D-0B1A367C5952}"/>
          </ac:spMkLst>
        </pc:spChg>
        <pc:spChg chg="mod">
          <ac:chgData name="Martha Yates" userId="1f359ce1-5225-40f4-b60a-1bb5928aacbb" providerId="ADAL" clId="{BF9CDEA6-F896-42B3-8566-0B7E55A153DB}" dt="2020-05-03T21:00:13.696" v="868" actId="20577"/>
          <ac:spMkLst>
            <pc:docMk/>
            <pc:sldMk cId="1314843171" sldId="270"/>
            <ac:spMk id="4" creationId="{83592FF7-6E52-4C3B-8A18-279615F8DBB1}"/>
          </ac:spMkLst>
        </pc:spChg>
      </pc:sldChg>
      <pc:sldChg chg="modSp add">
        <pc:chgData name="Martha Yates" userId="1f359ce1-5225-40f4-b60a-1bb5928aacbb" providerId="ADAL" clId="{BF9CDEA6-F896-42B3-8566-0B7E55A153DB}" dt="2020-05-03T21:01:53.836" v="1012" actId="20577"/>
        <pc:sldMkLst>
          <pc:docMk/>
          <pc:sldMk cId="1112361105" sldId="271"/>
        </pc:sldMkLst>
        <pc:spChg chg="mod">
          <ac:chgData name="Martha Yates" userId="1f359ce1-5225-40f4-b60a-1bb5928aacbb" providerId="ADAL" clId="{BF9CDEA6-F896-42B3-8566-0B7E55A153DB}" dt="2020-05-03T21:01:53.836" v="1012" actId="20577"/>
          <ac:spMkLst>
            <pc:docMk/>
            <pc:sldMk cId="1112361105" sldId="271"/>
            <ac:spMk id="2" creationId="{0C91679D-B775-4430-94B2-0D2373ED730F}"/>
          </ac:spMkLst>
        </pc:spChg>
        <pc:spChg chg="mod">
          <ac:chgData name="Martha Yates" userId="1f359ce1-5225-40f4-b60a-1bb5928aacbb" providerId="ADAL" clId="{BF9CDEA6-F896-42B3-8566-0B7E55A153DB}" dt="2020-05-03T21:01:17.137" v="892" actId="20577"/>
          <ac:spMkLst>
            <pc:docMk/>
            <pc:sldMk cId="1112361105" sldId="271"/>
            <ac:spMk id="4" creationId="{87A49558-7981-4194-8CD5-8E0813C13E2E}"/>
          </ac:spMkLst>
        </pc:spChg>
      </pc:sldChg>
      <pc:sldChg chg="add">
        <pc:chgData name="Martha Yates" userId="1f359ce1-5225-40f4-b60a-1bb5928aacbb" providerId="ADAL" clId="{BF9CDEA6-F896-42B3-8566-0B7E55A153DB}" dt="2020-05-03T21:13:40.684" v="1069"/>
        <pc:sldMkLst>
          <pc:docMk/>
          <pc:sldMk cId="1214656915" sldId="272"/>
        </pc:sldMkLst>
      </pc:sldChg>
      <pc:sldChg chg="add ord">
        <pc:chgData name="Martha Yates" userId="1f359ce1-5225-40f4-b60a-1bb5928aacbb" providerId="ADAL" clId="{BF9CDEA6-F896-42B3-8566-0B7E55A153DB}" dt="2020-05-03T21:14:09.835" v="1079"/>
        <pc:sldMkLst>
          <pc:docMk/>
          <pc:sldMk cId="949639271" sldId="273"/>
        </pc:sldMkLst>
      </pc:sldChg>
      <pc:sldChg chg="add ord">
        <pc:chgData name="Martha Yates" userId="1f359ce1-5225-40f4-b60a-1bb5928aacbb" providerId="ADAL" clId="{BF9CDEA6-F896-42B3-8566-0B7E55A153DB}" dt="2020-05-03T21:14:08.256" v="1078"/>
        <pc:sldMkLst>
          <pc:docMk/>
          <pc:sldMk cId="2975717499" sldId="274"/>
        </pc:sldMkLst>
      </pc:sldChg>
      <pc:sldChg chg="add ord">
        <pc:chgData name="Martha Yates" userId="1f359ce1-5225-40f4-b60a-1bb5928aacbb" providerId="ADAL" clId="{BF9CDEA6-F896-42B3-8566-0B7E55A153DB}" dt="2020-05-03T21:14:06.364" v="1077"/>
        <pc:sldMkLst>
          <pc:docMk/>
          <pc:sldMk cId="2546497910" sldId="275"/>
        </pc:sldMkLst>
      </pc:sldChg>
      <pc:sldChg chg="add ord">
        <pc:chgData name="Martha Yates" userId="1f359ce1-5225-40f4-b60a-1bb5928aacbb" providerId="ADAL" clId="{BF9CDEA6-F896-42B3-8566-0B7E55A153DB}" dt="2020-05-03T21:14:03.899" v="1076"/>
        <pc:sldMkLst>
          <pc:docMk/>
          <pc:sldMk cId="3570925996" sldId="276"/>
        </pc:sldMkLst>
      </pc:sldChg>
      <pc:sldChg chg="add ord">
        <pc:chgData name="Martha Yates" userId="1f359ce1-5225-40f4-b60a-1bb5928aacbb" providerId="ADAL" clId="{BF9CDEA6-F896-42B3-8566-0B7E55A153DB}" dt="2020-05-03T21:13:58.229" v="1075"/>
        <pc:sldMkLst>
          <pc:docMk/>
          <pc:sldMk cId="1451422128" sldId="277"/>
        </pc:sldMkLst>
      </pc:sldChg>
      <pc:sldChg chg="add">
        <pc:chgData name="Martha Yates" userId="1f359ce1-5225-40f4-b60a-1bb5928aacbb" providerId="ADAL" clId="{BF9CDEA6-F896-42B3-8566-0B7E55A153DB}" dt="2020-05-03T21:16:04.337" v="1080"/>
        <pc:sldMkLst>
          <pc:docMk/>
          <pc:sldMk cId="1489164505" sldId="278"/>
        </pc:sldMkLst>
      </pc:sldChg>
      <pc:sldChg chg="add">
        <pc:chgData name="Martha Yates" userId="1f359ce1-5225-40f4-b60a-1bb5928aacbb" providerId="ADAL" clId="{BF9CDEA6-F896-42B3-8566-0B7E55A153DB}" dt="2020-05-03T21:16:04.995" v="1081"/>
        <pc:sldMkLst>
          <pc:docMk/>
          <pc:sldMk cId="3399658588" sldId="279"/>
        </pc:sldMkLst>
      </pc:sldChg>
      <pc:sldChg chg="add">
        <pc:chgData name="Martha Yates" userId="1f359ce1-5225-40f4-b60a-1bb5928aacbb" providerId="ADAL" clId="{BF9CDEA6-F896-42B3-8566-0B7E55A153DB}" dt="2020-05-03T21:16:05.576" v="1082"/>
        <pc:sldMkLst>
          <pc:docMk/>
          <pc:sldMk cId="2358684452" sldId="280"/>
        </pc:sldMkLst>
      </pc:sldChg>
      <pc:sldChg chg="add">
        <pc:chgData name="Martha Yates" userId="1f359ce1-5225-40f4-b60a-1bb5928aacbb" providerId="ADAL" clId="{BF9CDEA6-F896-42B3-8566-0B7E55A153DB}" dt="2020-05-03T21:16:06.105" v="1083"/>
        <pc:sldMkLst>
          <pc:docMk/>
          <pc:sldMk cId="1020472974" sldId="281"/>
        </pc:sldMkLst>
      </pc:sldChg>
      <pc:sldChg chg="add">
        <pc:chgData name="Martha Yates" userId="1f359ce1-5225-40f4-b60a-1bb5928aacbb" providerId="ADAL" clId="{BF9CDEA6-F896-42B3-8566-0B7E55A153DB}" dt="2020-05-03T21:16:06.701" v="1084"/>
        <pc:sldMkLst>
          <pc:docMk/>
          <pc:sldMk cId="2538163091" sldId="282"/>
        </pc:sldMkLst>
      </pc:sldChg>
    </pc:docChg>
  </pc:docChgLst>
  <pc:docChgLst>
    <pc:chgData name="Martha Yates" userId="1f359ce1-5225-40f4-b60a-1bb5928aacbb" providerId="ADAL" clId="{58EC4336-CAB2-4FCB-BDE1-A2C65BA3DCD7}"/>
    <pc:docChg chg="custSel addSld delSld modSld sldOrd">
      <pc:chgData name="Martha Yates" userId="1f359ce1-5225-40f4-b60a-1bb5928aacbb" providerId="ADAL" clId="{58EC4336-CAB2-4FCB-BDE1-A2C65BA3DCD7}" dt="2020-05-14T14:32:15.098" v="971" actId="5793"/>
      <pc:docMkLst>
        <pc:docMk/>
      </pc:docMkLst>
      <pc:sldChg chg="modSp">
        <pc:chgData name="Martha Yates" userId="1f359ce1-5225-40f4-b60a-1bb5928aacbb" providerId="ADAL" clId="{58EC4336-CAB2-4FCB-BDE1-A2C65BA3DCD7}" dt="2020-05-14T14:29:56.295" v="962" actId="20577"/>
        <pc:sldMkLst>
          <pc:docMk/>
          <pc:sldMk cId="2892269985" sldId="263"/>
        </pc:sldMkLst>
        <pc:spChg chg="mod">
          <ac:chgData name="Martha Yates" userId="1f359ce1-5225-40f4-b60a-1bb5928aacbb" providerId="ADAL" clId="{58EC4336-CAB2-4FCB-BDE1-A2C65BA3DCD7}" dt="2020-05-14T14:29:56.295" v="962" actId="20577"/>
          <ac:spMkLst>
            <pc:docMk/>
            <pc:sldMk cId="2892269985" sldId="263"/>
            <ac:spMk id="2" creationId="{34318D86-D732-4A90-89F7-01BE14DCAE8E}"/>
          </ac:spMkLst>
        </pc:spChg>
      </pc:sldChg>
      <pc:sldChg chg="modSp">
        <pc:chgData name="Martha Yates" userId="1f359ce1-5225-40f4-b60a-1bb5928aacbb" providerId="ADAL" clId="{58EC4336-CAB2-4FCB-BDE1-A2C65BA3DCD7}" dt="2020-05-11T23:00:03.104" v="160" actId="20577"/>
        <pc:sldMkLst>
          <pc:docMk/>
          <pc:sldMk cId="3779516307" sldId="268"/>
        </pc:sldMkLst>
        <pc:spChg chg="mod">
          <ac:chgData name="Martha Yates" userId="1f359ce1-5225-40f4-b60a-1bb5928aacbb" providerId="ADAL" clId="{58EC4336-CAB2-4FCB-BDE1-A2C65BA3DCD7}" dt="2020-05-11T22:59:47.782" v="149" actId="20577"/>
          <ac:spMkLst>
            <pc:docMk/>
            <pc:sldMk cId="3779516307" sldId="268"/>
            <ac:spMk id="2" creationId="{3ECCD72B-88D1-4A56-A572-783AC96E88DA}"/>
          </ac:spMkLst>
        </pc:spChg>
        <pc:spChg chg="mod">
          <ac:chgData name="Martha Yates" userId="1f359ce1-5225-40f4-b60a-1bb5928aacbb" providerId="ADAL" clId="{58EC4336-CAB2-4FCB-BDE1-A2C65BA3DCD7}" dt="2020-05-11T23:00:03.104" v="160" actId="20577"/>
          <ac:spMkLst>
            <pc:docMk/>
            <pc:sldMk cId="3779516307" sldId="268"/>
            <ac:spMk id="4" creationId="{C36CE88E-0A9F-4ECF-BEA0-00B5488917D8}"/>
          </ac:spMkLst>
        </pc:spChg>
      </pc:sldChg>
      <pc:sldChg chg="modSp">
        <pc:chgData name="Martha Yates" userId="1f359ce1-5225-40f4-b60a-1bb5928aacbb" providerId="ADAL" clId="{58EC4336-CAB2-4FCB-BDE1-A2C65BA3DCD7}" dt="2020-05-11T22:46:42.054" v="82" actId="20577"/>
        <pc:sldMkLst>
          <pc:docMk/>
          <pc:sldMk cId="1004164741" sldId="269"/>
        </pc:sldMkLst>
        <pc:spChg chg="mod">
          <ac:chgData name="Martha Yates" userId="1f359ce1-5225-40f4-b60a-1bb5928aacbb" providerId="ADAL" clId="{58EC4336-CAB2-4FCB-BDE1-A2C65BA3DCD7}" dt="2020-05-11T22:46:42.054" v="82" actId="20577"/>
          <ac:spMkLst>
            <pc:docMk/>
            <pc:sldMk cId="1004164741" sldId="269"/>
            <ac:spMk id="2" creationId="{44E04338-1A82-409C-8F14-CD66719C9A02}"/>
          </ac:spMkLst>
        </pc:spChg>
      </pc:sldChg>
      <pc:sldChg chg="modSp">
        <pc:chgData name="Martha Yates" userId="1f359ce1-5225-40f4-b60a-1bb5928aacbb" providerId="ADAL" clId="{58EC4336-CAB2-4FCB-BDE1-A2C65BA3DCD7}" dt="2020-05-14T14:30:08.530" v="964" actId="20577"/>
        <pc:sldMkLst>
          <pc:docMk/>
          <pc:sldMk cId="1314843171" sldId="270"/>
        </pc:sldMkLst>
        <pc:spChg chg="mod">
          <ac:chgData name="Martha Yates" userId="1f359ce1-5225-40f4-b60a-1bb5928aacbb" providerId="ADAL" clId="{58EC4336-CAB2-4FCB-BDE1-A2C65BA3DCD7}" dt="2020-05-14T14:30:08.530" v="964" actId="20577"/>
          <ac:spMkLst>
            <pc:docMk/>
            <pc:sldMk cId="1314843171" sldId="270"/>
            <ac:spMk id="2" creationId="{D486692B-57A0-4C3A-BD9D-0B1A367C5952}"/>
          </ac:spMkLst>
        </pc:spChg>
      </pc:sldChg>
      <pc:sldChg chg="modSp">
        <pc:chgData name="Martha Yates" userId="1f359ce1-5225-40f4-b60a-1bb5928aacbb" providerId="ADAL" clId="{58EC4336-CAB2-4FCB-BDE1-A2C65BA3DCD7}" dt="2020-05-12T14:06:31.582" v="648" actId="20577"/>
        <pc:sldMkLst>
          <pc:docMk/>
          <pc:sldMk cId="1112361105" sldId="271"/>
        </pc:sldMkLst>
        <pc:spChg chg="mod">
          <ac:chgData name="Martha Yates" userId="1f359ce1-5225-40f4-b60a-1bb5928aacbb" providerId="ADAL" clId="{58EC4336-CAB2-4FCB-BDE1-A2C65BA3DCD7}" dt="2020-05-12T14:06:31.582" v="648" actId="20577"/>
          <ac:spMkLst>
            <pc:docMk/>
            <pc:sldMk cId="1112361105" sldId="271"/>
            <ac:spMk id="2" creationId="{0C91679D-B775-4430-94B2-0D2373ED730F}"/>
          </ac:spMkLst>
        </pc:spChg>
      </pc:sldChg>
      <pc:sldChg chg="add">
        <pc:chgData name="Martha Yates" userId="1f359ce1-5225-40f4-b60a-1bb5928aacbb" providerId="ADAL" clId="{58EC4336-CAB2-4FCB-BDE1-A2C65BA3DCD7}" dt="2020-05-10T16:36:50.708" v="0"/>
        <pc:sldMkLst>
          <pc:docMk/>
          <pc:sldMk cId="961113746" sldId="283"/>
        </pc:sldMkLst>
      </pc:sldChg>
      <pc:sldChg chg="modSp add">
        <pc:chgData name="Martha Yates" userId="1f359ce1-5225-40f4-b60a-1bb5928aacbb" providerId="ADAL" clId="{58EC4336-CAB2-4FCB-BDE1-A2C65BA3DCD7}" dt="2020-05-14T14:32:15.098" v="971" actId="5793"/>
        <pc:sldMkLst>
          <pc:docMk/>
          <pc:sldMk cId="1302582711" sldId="284"/>
        </pc:sldMkLst>
        <pc:spChg chg="mod">
          <ac:chgData name="Martha Yates" userId="1f359ce1-5225-40f4-b60a-1bb5928aacbb" providerId="ADAL" clId="{58EC4336-CAB2-4FCB-BDE1-A2C65BA3DCD7}" dt="2020-05-14T14:32:15.098" v="971" actId="5793"/>
          <ac:spMkLst>
            <pc:docMk/>
            <pc:sldMk cId="1302582711" sldId="284"/>
            <ac:spMk id="2" creationId="{481A983E-3BA3-4393-897C-ED3C986B5EB2}"/>
          </ac:spMkLst>
        </pc:spChg>
      </pc:sldChg>
      <pc:sldChg chg="add del">
        <pc:chgData name="Martha Yates" userId="1f359ce1-5225-40f4-b60a-1bb5928aacbb" providerId="ADAL" clId="{58EC4336-CAB2-4FCB-BDE1-A2C65BA3DCD7}" dt="2020-05-14T14:31:53.776" v="968" actId="2696"/>
        <pc:sldMkLst>
          <pc:docMk/>
          <pc:sldMk cId="3316489589" sldId="285"/>
        </pc:sldMkLst>
      </pc:sldChg>
      <pc:sldChg chg="add del">
        <pc:chgData name="Martha Yates" userId="1f359ce1-5225-40f4-b60a-1bb5928aacbb" providerId="ADAL" clId="{58EC4336-CAB2-4FCB-BDE1-A2C65BA3DCD7}" dt="2020-05-14T14:31:57.977" v="969" actId="2696"/>
        <pc:sldMkLst>
          <pc:docMk/>
          <pc:sldMk cId="101967776" sldId="286"/>
        </pc:sldMkLst>
      </pc:sldChg>
      <pc:sldChg chg="add">
        <pc:chgData name="Martha Yates" userId="1f359ce1-5225-40f4-b60a-1bb5928aacbb" providerId="ADAL" clId="{58EC4336-CAB2-4FCB-BDE1-A2C65BA3DCD7}" dt="2020-05-10T16:37:43.290" v="4"/>
        <pc:sldMkLst>
          <pc:docMk/>
          <pc:sldMk cId="1159688126" sldId="287"/>
        </pc:sldMkLst>
      </pc:sldChg>
      <pc:sldChg chg="modSp add">
        <pc:chgData name="Martha Yates" userId="1f359ce1-5225-40f4-b60a-1bb5928aacbb" providerId="ADAL" clId="{58EC4336-CAB2-4FCB-BDE1-A2C65BA3DCD7}" dt="2020-05-11T22:50:11.422" v="83" actId="20577"/>
        <pc:sldMkLst>
          <pc:docMk/>
          <pc:sldMk cId="4211858107" sldId="288"/>
        </pc:sldMkLst>
        <pc:spChg chg="mod">
          <ac:chgData name="Martha Yates" userId="1f359ce1-5225-40f4-b60a-1bb5928aacbb" providerId="ADAL" clId="{58EC4336-CAB2-4FCB-BDE1-A2C65BA3DCD7}" dt="2020-05-11T22:50:11.422" v="83" actId="20577"/>
          <ac:spMkLst>
            <pc:docMk/>
            <pc:sldMk cId="4211858107" sldId="288"/>
            <ac:spMk id="2" creationId="{00000000-0000-0000-0000-000000000000}"/>
          </ac:spMkLst>
        </pc:spChg>
      </pc:sldChg>
      <pc:sldChg chg="add">
        <pc:chgData name="Martha Yates" userId="1f359ce1-5225-40f4-b60a-1bb5928aacbb" providerId="ADAL" clId="{58EC4336-CAB2-4FCB-BDE1-A2C65BA3DCD7}" dt="2020-05-10T16:37:44.508" v="6"/>
        <pc:sldMkLst>
          <pc:docMk/>
          <pc:sldMk cId="3034048224" sldId="289"/>
        </pc:sldMkLst>
      </pc:sldChg>
      <pc:sldChg chg="add">
        <pc:chgData name="Martha Yates" userId="1f359ce1-5225-40f4-b60a-1bb5928aacbb" providerId="ADAL" clId="{58EC4336-CAB2-4FCB-BDE1-A2C65BA3DCD7}" dt="2020-05-10T16:37:45.140" v="7"/>
        <pc:sldMkLst>
          <pc:docMk/>
          <pc:sldMk cId="130455260" sldId="290"/>
        </pc:sldMkLst>
      </pc:sldChg>
      <pc:sldChg chg="modSp add">
        <pc:chgData name="Martha Yates" userId="1f359ce1-5225-40f4-b60a-1bb5928aacbb" providerId="ADAL" clId="{58EC4336-CAB2-4FCB-BDE1-A2C65BA3DCD7}" dt="2020-05-12T17:52:13.743" v="926" actId="255"/>
        <pc:sldMkLst>
          <pc:docMk/>
          <pc:sldMk cId="3826621791" sldId="291"/>
        </pc:sldMkLst>
        <pc:spChg chg="mod">
          <ac:chgData name="Martha Yates" userId="1f359ce1-5225-40f4-b60a-1bb5928aacbb" providerId="ADAL" clId="{58EC4336-CAB2-4FCB-BDE1-A2C65BA3DCD7}" dt="2020-05-12T17:52:13.743" v="926" actId="255"/>
          <ac:spMkLst>
            <pc:docMk/>
            <pc:sldMk cId="3826621791" sldId="291"/>
            <ac:spMk id="2" creationId="{00000000-0000-0000-0000-000000000000}"/>
          </ac:spMkLst>
        </pc:spChg>
      </pc:sldChg>
      <pc:sldChg chg="add">
        <pc:chgData name="Martha Yates" userId="1f359ce1-5225-40f4-b60a-1bb5928aacbb" providerId="ADAL" clId="{58EC4336-CAB2-4FCB-BDE1-A2C65BA3DCD7}" dt="2020-05-10T16:37:46.334" v="9"/>
        <pc:sldMkLst>
          <pc:docMk/>
          <pc:sldMk cId="1647635600" sldId="292"/>
        </pc:sldMkLst>
      </pc:sldChg>
      <pc:sldChg chg="add">
        <pc:chgData name="Martha Yates" userId="1f359ce1-5225-40f4-b60a-1bb5928aacbb" providerId="ADAL" clId="{58EC4336-CAB2-4FCB-BDE1-A2C65BA3DCD7}" dt="2020-05-10T16:38:16.394" v="10"/>
        <pc:sldMkLst>
          <pc:docMk/>
          <pc:sldMk cId="3560631058" sldId="293"/>
        </pc:sldMkLst>
      </pc:sldChg>
      <pc:sldChg chg="add">
        <pc:chgData name="Martha Yates" userId="1f359ce1-5225-40f4-b60a-1bb5928aacbb" providerId="ADAL" clId="{58EC4336-CAB2-4FCB-BDE1-A2C65BA3DCD7}" dt="2020-05-10T16:38:18.781" v="11"/>
        <pc:sldMkLst>
          <pc:docMk/>
          <pc:sldMk cId="2522946264" sldId="294"/>
        </pc:sldMkLst>
      </pc:sldChg>
      <pc:sldChg chg="add">
        <pc:chgData name="Martha Yates" userId="1f359ce1-5225-40f4-b60a-1bb5928aacbb" providerId="ADAL" clId="{58EC4336-CAB2-4FCB-BDE1-A2C65BA3DCD7}" dt="2020-05-10T16:38:20.921" v="12"/>
        <pc:sldMkLst>
          <pc:docMk/>
          <pc:sldMk cId="3379062495" sldId="295"/>
        </pc:sldMkLst>
      </pc:sldChg>
      <pc:sldChg chg="add">
        <pc:chgData name="Martha Yates" userId="1f359ce1-5225-40f4-b60a-1bb5928aacbb" providerId="ADAL" clId="{58EC4336-CAB2-4FCB-BDE1-A2C65BA3DCD7}" dt="2020-05-10T16:38:22.793" v="13"/>
        <pc:sldMkLst>
          <pc:docMk/>
          <pc:sldMk cId="645832377" sldId="296"/>
        </pc:sldMkLst>
      </pc:sldChg>
      <pc:sldChg chg="add">
        <pc:chgData name="Martha Yates" userId="1f359ce1-5225-40f4-b60a-1bb5928aacbb" providerId="ADAL" clId="{58EC4336-CAB2-4FCB-BDE1-A2C65BA3DCD7}" dt="2020-05-10T16:38:25.115" v="14"/>
        <pc:sldMkLst>
          <pc:docMk/>
          <pc:sldMk cId="2224637679" sldId="297"/>
        </pc:sldMkLst>
      </pc:sldChg>
      <pc:sldChg chg="add">
        <pc:chgData name="Martha Yates" userId="1f359ce1-5225-40f4-b60a-1bb5928aacbb" providerId="ADAL" clId="{58EC4336-CAB2-4FCB-BDE1-A2C65BA3DCD7}" dt="2020-05-10T16:38:26.901" v="15"/>
        <pc:sldMkLst>
          <pc:docMk/>
          <pc:sldMk cId="1779900826" sldId="298"/>
        </pc:sldMkLst>
      </pc:sldChg>
      <pc:sldChg chg="modSp add">
        <pc:chgData name="Martha Yates" userId="1f359ce1-5225-40f4-b60a-1bb5928aacbb" providerId="ADAL" clId="{58EC4336-CAB2-4FCB-BDE1-A2C65BA3DCD7}" dt="2020-05-12T17:51:01.723" v="831" actId="20577"/>
        <pc:sldMkLst>
          <pc:docMk/>
          <pc:sldMk cId="3668063962" sldId="299"/>
        </pc:sldMkLst>
        <pc:spChg chg="mod">
          <ac:chgData name="Martha Yates" userId="1f359ce1-5225-40f4-b60a-1bb5928aacbb" providerId="ADAL" clId="{58EC4336-CAB2-4FCB-BDE1-A2C65BA3DCD7}" dt="2020-05-12T17:51:01.723" v="831" actId="20577"/>
          <ac:spMkLst>
            <pc:docMk/>
            <pc:sldMk cId="3668063962" sldId="299"/>
            <ac:spMk id="2" creationId="{00000000-0000-0000-0000-000000000000}"/>
          </ac:spMkLst>
        </pc:spChg>
      </pc:sldChg>
      <pc:sldChg chg="modSp add">
        <pc:chgData name="Martha Yates" userId="1f359ce1-5225-40f4-b60a-1bb5928aacbb" providerId="ADAL" clId="{58EC4336-CAB2-4FCB-BDE1-A2C65BA3DCD7}" dt="2020-05-12T14:02:55.413" v="421" actId="20577"/>
        <pc:sldMkLst>
          <pc:docMk/>
          <pc:sldMk cId="321891919" sldId="300"/>
        </pc:sldMkLst>
        <pc:spChg chg="mod">
          <ac:chgData name="Martha Yates" userId="1f359ce1-5225-40f4-b60a-1bb5928aacbb" providerId="ADAL" clId="{58EC4336-CAB2-4FCB-BDE1-A2C65BA3DCD7}" dt="2020-05-12T14:02:55.413" v="421" actId="20577"/>
          <ac:spMkLst>
            <pc:docMk/>
            <pc:sldMk cId="321891919" sldId="300"/>
            <ac:spMk id="2050" creationId="{00000000-0000-0000-0000-000000000000}"/>
          </ac:spMkLst>
        </pc:spChg>
      </pc:sldChg>
      <pc:sldChg chg="add">
        <pc:chgData name="Martha Yates" userId="1f359ce1-5225-40f4-b60a-1bb5928aacbb" providerId="ADAL" clId="{58EC4336-CAB2-4FCB-BDE1-A2C65BA3DCD7}" dt="2020-05-10T16:40:38.144" v="18"/>
        <pc:sldMkLst>
          <pc:docMk/>
          <pc:sldMk cId="1524746911" sldId="301"/>
        </pc:sldMkLst>
      </pc:sldChg>
      <pc:sldChg chg="modSp add">
        <pc:chgData name="Martha Yates" userId="1f359ce1-5225-40f4-b60a-1bb5928aacbb" providerId="ADAL" clId="{58EC4336-CAB2-4FCB-BDE1-A2C65BA3DCD7}" dt="2020-05-11T18:28:46.278" v="80" actId="255"/>
        <pc:sldMkLst>
          <pc:docMk/>
          <pc:sldMk cId="457883185" sldId="302"/>
        </pc:sldMkLst>
        <pc:spChg chg="mod">
          <ac:chgData name="Martha Yates" userId="1f359ce1-5225-40f4-b60a-1bb5928aacbb" providerId="ADAL" clId="{58EC4336-CAB2-4FCB-BDE1-A2C65BA3DCD7}" dt="2020-05-11T18:28:46.278" v="80" actId="255"/>
          <ac:spMkLst>
            <pc:docMk/>
            <pc:sldMk cId="457883185" sldId="302"/>
            <ac:spMk id="2" creationId="{00000000-0000-0000-0000-000000000000}"/>
          </ac:spMkLst>
        </pc:spChg>
      </pc:sldChg>
      <pc:sldChg chg="add">
        <pc:chgData name="Martha Yates" userId="1f359ce1-5225-40f4-b60a-1bb5928aacbb" providerId="ADAL" clId="{58EC4336-CAB2-4FCB-BDE1-A2C65BA3DCD7}" dt="2020-05-10T16:40:39.368" v="20"/>
        <pc:sldMkLst>
          <pc:docMk/>
          <pc:sldMk cId="2120679692" sldId="303"/>
        </pc:sldMkLst>
      </pc:sldChg>
      <pc:sldChg chg="add">
        <pc:chgData name="Martha Yates" userId="1f359ce1-5225-40f4-b60a-1bb5928aacbb" providerId="ADAL" clId="{58EC4336-CAB2-4FCB-BDE1-A2C65BA3DCD7}" dt="2020-05-10T16:40:39.946" v="21"/>
        <pc:sldMkLst>
          <pc:docMk/>
          <pc:sldMk cId="1430654028" sldId="304"/>
        </pc:sldMkLst>
      </pc:sldChg>
      <pc:sldChg chg="add">
        <pc:chgData name="Martha Yates" userId="1f359ce1-5225-40f4-b60a-1bb5928aacbb" providerId="ADAL" clId="{58EC4336-CAB2-4FCB-BDE1-A2C65BA3DCD7}" dt="2020-05-10T16:40:40.484" v="22"/>
        <pc:sldMkLst>
          <pc:docMk/>
          <pc:sldMk cId="4269309197" sldId="305"/>
        </pc:sldMkLst>
      </pc:sldChg>
      <pc:sldChg chg="add">
        <pc:chgData name="Martha Yates" userId="1f359ce1-5225-40f4-b60a-1bb5928aacbb" providerId="ADAL" clId="{58EC4336-CAB2-4FCB-BDE1-A2C65BA3DCD7}" dt="2020-05-10T16:40:43.234" v="23"/>
        <pc:sldMkLst>
          <pc:docMk/>
          <pc:sldMk cId="1063354464" sldId="306"/>
        </pc:sldMkLst>
      </pc:sldChg>
      <pc:sldChg chg="add">
        <pc:chgData name="Martha Yates" userId="1f359ce1-5225-40f4-b60a-1bb5928aacbb" providerId="ADAL" clId="{58EC4336-CAB2-4FCB-BDE1-A2C65BA3DCD7}" dt="2020-05-10T16:40:44.071" v="24"/>
        <pc:sldMkLst>
          <pc:docMk/>
          <pc:sldMk cId="1349277346" sldId="307"/>
        </pc:sldMkLst>
      </pc:sldChg>
      <pc:sldChg chg="add">
        <pc:chgData name="Martha Yates" userId="1f359ce1-5225-40f4-b60a-1bb5928aacbb" providerId="ADAL" clId="{58EC4336-CAB2-4FCB-BDE1-A2C65BA3DCD7}" dt="2020-05-11T14:11:45.981" v="25"/>
        <pc:sldMkLst>
          <pc:docMk/>
          <pc:sldMk cId="2691872168" sldId="308"/>
        </pc:sldMkLst>
      </pc:sldChg>
      <pc:sldChg chg="add">
        <pc:chgData name="Martha Yates" userId="1f359ce1-5225-40f4-b60a-1bb5928aacbb" providerId="ADAL" clId="{58EC4336-CAB2-4FCB-BDE1-A2C65BA3DCD7}" dt="2020-05-11T14:11:46.782" v="26"/>
        <pc:sldMkLst>
          <pc:docMk/>
          <pc:sldMk cId="829820587" sldId="309"/>
        </pc:sldMkLst>
      </pc:sldChg>
      <pc:sldChg chg="add">
        <pc:chgData name="Martha Yates" userId="1f359ce1-5225-40f4-b60a-1bb5928aacbb" providerId="ADAL" clId="{58EC4336-CAB2-4FCB-BDE1-A2C65BA3DCD7}" dt="2020-05-11T14:11:49.436" v="27"/>
        <pc:sldMkLst>
          <pc:docMk/>
          <pc:sldMk cId="1671542956" sldId="310"/>
        </pc:sldMkLst>
      </pc:sldChg>
      <pc:sldChg chg="add">
        <pc:chgData name="Martha Yates" userId="1f359ce1-5225-40f4-b60a-1bb5928aacbb" providerId="ADAL" clId="{58EC4336-CAB2-4FCB-BDE1-A2C65BA3DCD7}" dt="2020-05-11T14:11:50.283" v="28"/>
        <pc:sldMkLst>
          <pc:docMk/>
          <pc:sldMk cId="773192063" sldId="311"/>
        </pc:sldMkLst>
      </pc:sldChg>
      <pc:sldChg chg="add">
        <pc:chgData name="Martha Yates" userId="1f359ce1-5225-40f4-b60a-1bb5928aacbb" providerId="ADAL" clId="{58EC4336-CAB2-4FCB-BDE1-A2C65BA3DCD7}" dt="2020-05-11T14:11:50.937" v="29"/>
        <pc:sldMkLst>
          <pc:docMk/>
          <pc:sldMk cId="2793571006" sldId="312"/>
        </pc:sldMkLst>
      </pc:sldChg>
      <pc:sldChg chg="add">
        <pc:chgData name="Martha Yates" userId="1f359ce1-5225-40f4-b60a-1bb5928aacbb" providerId="ADAL" clId="{58EC4336-CAB2-4FCB-BDE1-A2C65BA3DCD7}" dt="2020-05-11T14:11:51.617" v="30"/>
        <pc:sldMkLst>
          <pc:docMk/>
          <pc:sldMk cId="3210661453" sldId="313"/>
        </pc:sldMkLst>
      </pc:sldChg>
      <pc:sldChg chg="add">
        <pc:chgData name="Martha Yates" userId="1f359ce1-5225-40f4-b60a-1bb5928aacbb" providerId="ADAL" clId="{58EC4336-CAB2-4FCB-BDE1-A2C65BA3DCD7}" dt="2020-05-11T14:11:53.845" v="31"/>
        <pc:sldMkLst>
          <pc:docMk/>
          <pc:sldMk cId="3559481918" sldId="314"/>
        </pc:sldMkLst>
      </pc:sldChg>
      <pc:sldChg chg="modSp add">
        <pc:chgData name="Martha Yates" userId="1f359ce1-5225-40f4-b60a-1bb5928aacbb" providerId="ADAL" clId="{58EC4336-CAB2-4FCB-BDE1-A2C65BA3DCD7}" dt="2020-05-11T23:13:03.591" v="377" actId="1076"/>
        <pc:sldMkLst>
          <pc:docMk/>
          <pc:sldMk cId="584923502" sldId="316"/>
        </pc:sldMkLst>
        <pc:spChg chg="mod">
          <ac:chgData name="Martha Yates" userId="1f359ce1-5225-40f4-b60a-1bb5928aacbb" providerId="ADAL" clId="{58EC4336-CAB2-4FCB-BDE1-A2C65BA3DCD7}" dt="2020-05-11T23:10:49.158" v="305" actId="20577"/>
          <ac:spMkLst>
            <pc:docMk/>
            <pc:sldMk cId="584923502" sldId="316"/>
            <ac:spMk id="2" creationId="{6A1D10F3-C1CC-4A0D-B838-A425EBE5E8B3}"/>
          </ac:spMkLst>
        </pc:spChg>
        <pc:spChg chg="mod">
          <ac:chgData name="Martha Yates" userId="1f359ce1-5225-40f4-b60a-1bb5928aacbb" providerId="ADAL" clId="{58EC4336-CAB2-4FCB-BDE1-A2C65BA3DCD7}" dt="2020-05-11T23:12:05.887" v="361" actId="1076"/>
          <ac:spMkLst>
            <pc:docMk/>
            <pc:sldMk cId="584923502" sldId="316"/>
            <ac:spMk id="3" creationId="{C6DC2CF6-33F4-46F9-A846-C30562222B72}"/>
          </ac:spMkLst>
        </pc:spChg>
        <pc:spChg chg="mod">
          <ac:chgData name="Martha Yates" userId="1f359ce1-5225-40f4-b60a-1bb5928aacbb" providerId="ADAL" clId="{58EC4336-CAB2-4FCB-BDE1-A2C65BA3DCD7}" dt="2020-05-11T23:13:03.591" v="377" actId="1076"/>
          <ac:spMkLst>
            <pc:docMk/>
            <pc:sldMk cId="584923502" sldId="316"/>
            <ac:spMk id="4" creationId="{4B50F70B-982F-4747-92D3-7EB11ADCBEBC}"/>
          </ac:spMkLst>
        </pc:spChg>
      </pc:sldChg>
      <pc:sldChg chg="add">
        <pc:chgData name="Martha Yates" userId="1f359ce1-5225-40f4-b60a-1bb5928aacbb" providerId="ADAL" clId="{58EC4336-CAB2-4FCB-BDE1-A2C65BA3DCD7}" dt="2020-05-12T13:04:36.698" v="379"/>
        <pc:sldMkLst>
          <pc:docMk/>
          <pc:sldMk cId="851235479" sldId="317"/>
        </pc:sldMkLst>
      </pc:sldChg>
      <pc:sldChg chg="add">
        <pc:chgData name="Martha Yates" userId="1f359ce1-5225-40f4-b60a-1bb5928aacbb" providerId="ADAL" clId="{58EC4336-CAB2-4FCB-BDE1-A2C65BA3DCD7}" dt="2020-05-12T13:04:37.421" v="380"/>
        <pc:sldMkLst>
          <pc:docMk/>
          <pc:sldMk cId="2177726527" sldId="318"/>
        </pc:sldMkLst>
      </pc:sldChg>
      <pc:sldChg chg="add">
        <pc:chgData name="Martha Yates" userId="1f359ce1-5225-40f4-b60a-1bb5928aacbb" providerId="ADAL" clId="{58EC4336-CAB2-4FCB-BDE1-A2C65BA3DCD7}" dt="2020-05-12T13:04:38.218" v="381"/>
        <pc:sldMkLst>
          <pc:docMk/>
          <pc:sldMk cId="3748610002" sldId="319"/>
        </pc:sldMkLst>
      </pc:sldChg>
      <pc:sldChg chg="add">
        <pc:chgData name="Martha Yates" userId="1f359ce1-5225-40f4-b60a-1bb5928aacbb" providerId="ADAL" clId="{58EC4336-CAB2-4FCB-BDE1-A2C65BA3DCD7}" dt="2020-05-12T13:56:18.842" v="382"/>
        <pc:sldMkLst>
          <pc:docMk/>
          <pc:sldMk cId="26643576" sldId="320"/>
        </pc:sldMkLst>
      </pc:sldChg>
      <pc:sldChg chg="modSp add">
        <pc:chgData name="Martha Yates" userId="1f359ce1-5225-40f4-b60a-1bb5928aacbb" providerId="ADAL" clId="{58EC4336-CAB2-4FCB-BDE1-A2C65BA3DCD7}" dt="2020-05-12T14:08:17.708" v="649" actId="313"/>
        <pc:sldMkLst>
          <pc:docMk/>
          <pc:sldMk cId="699974929" sldId="321"/>
        </pc:sldMkLst>
        <pc:spChg chg="mod">
          <ac:chgData name="Martha Yates" userId="1f359ce1-5225-40f4-b60a-1bb5928aacbb" providerId="ADAL" clId="{58EC4336-CAB2-4FCB-BDE1-A2C65BA3DCD7}" dt="2020-05-12T14:08:17.708" v="649" actId="313"/>
          <ac:spMkLst>
            <pc:docMk/>
            <pc:sldMk cId="699974929" sldId="321"/>
            <ac:spMk id="2" creationId="{00000000-0000-0000-0000-000000000000}"/>
          </ac:spMkLst>
        </pc:spChg>
      </pc:sldChg>
      <pc:sldChg chg="add">
        <pc:chgData name="Martha Yates" userId="1f359ce1-5225-40f4-b60a-1bb5928aacbb" providerId="ADAL" clId="{58EC4336-CAB2-4FCB-BDE1-A2C65BA3DCD7}" dt="2020-05-12T13:56:20.120" v="384"/>
        <pc:sldMkLst>
          <pc:docMk/>
          <pc:sldMk cId="2575720025" sldId="322"/>
        </pc:sldMkLst>
      </pc:sldChg>
      <pc:sldChg chg="add">
        <pc:chgData name="Martha Yates" userId="1f359ce1-5225-40f4-b60a-1bb5928aacbb" providerId="ADAL" clId="{58EC4336-CAB2-4FCB-BDE1-A2C65BA3DCD7}" dt="2020-05-12T13:56:20.787" v="385"/>
        <pc:sldMkLst>
          <pc:docMk/>
          <pc:sldMk cId="2681424116" sldId="323"/>
        </pc:sldMkLst>
      </pc:sldChg>
      <pc:sldChg chg="modSp add ord">
        <pc:chgData name="Martha Yates" userId="1f359ce1-5225-40f4-b60a-1bb5928aacbb" providerId="ADAL" clId="{58EC4336-CAB2-4FCB-BDE1-A2C65BA3DCD7}" dt="2020-05-12T14:05:47.652" v="573" actId="20577"/>
        <pc:sldMkLst>
          <pc:docMk/>
          <pc:sldMk cId="2346976906" sldId="324"/>
        </pc:sldMkLst>
        <pc:spChg chg="mod">
          <ac:chgData name="Martha Yates" userId="1f359ce1-5225-40f4-b60a-1bb5928aacbb" providerId="ADAL" clId="{58EC4336-CAB2-4FCB-BDE1-A2C65BA3DCD7}" dt="2020-05-12T14:05:47.652" v="573" actId="20577"/>
          <ac:spMkLst>
            <pc:docMk/>
            <pc:sldMk cId="2346976906" sldId="324"/>
            <ac:spMk id="2" creationId="{00000000-0000-0000-0000-000000000000}"/>
          </ac:spMkLst>
        </pc:spChg>
        <pc:spChg chg="mod">
          <ac:chgData name="Martha Yates" userId="1f359ce1-5225-40f4-b60a-1bb5928aacbb" providerId="ADAL" clId="{58EC4336-CAB2-4FCB-BDE1-A2C65BA3DCD7}" dt="2020-05-12T14:04:24.760" v="448" actId="20577"/>
          <ac:spMkLst>
            <pc:docMk/>
            <pc:sldMk cId="2346976906" sldId="324"/>
            <ac:spMk id="4" creationId="{00000000-0000-0000-0000-000000000000}"/>
          </ac:spMkLst>
        </pc:spChg>
      </pc:sldChg>
      <pc:sldChg chg="add">
        <pc:chgData name="Martha Yates" userId="1f359ce1-5225-40f4-b60a-1bb5928aacbb" providerId="ADAL" clId="{58EC4336-CAB2-4FCB-BDE1-A2C65BA3DCD7}" dt="2020-05-14T14:31:31.558" v="965"/>
        <pc:sldMkLst>
          <pc:docMk/>
          <pc:sldMk cId="3749052630" sldId="325"/>
        </pc:sldMkLst>
      </pc:sldChg>
      <pc:sldChg chg="add">
        <pc:chgData name="Martha Yates" userId="1f359ce1-5225-40f4-b60a-1bb5928aacbb" providerId="ADAL" clId="{58EC4336-CAB2-4FCB-BDE1-A2C65BA3DCD7}" dt="2020-05-14T14:31:35.308" v="966"/>
        <pc:sldMkLst>
          <pc:docMk/>
          <pc:sldMk cId="3500225483" sldId="326"/>
        </pc:sldMkLst>
      </pc:sldChg>
      <pc:sldChg chg="add">
        <pc:chgData name="Martha Yates" userId="1f359ce1-5225-40f4-b60a-1bb5928aacbb" providerId="ADAL" clId="{58EC4336-CAB2-4FCB-BDE1-A2C65BA3DCD7}" dt="2020-05-14T14:31:38.561" v="967"/>
        <pc:sldMkLst>
          <pc:docMk/>
          <pc:sldMk cId="346546351" sldId="327"/>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000" b="0" i="0" u="none" strike="noStrike" kern="1200" spc="0" baseline="0">
                <a:solidFill>
                  <a:schemeClr val="tx1"/>
                </a:solidFill>
                <a:latin typeface="+mn-lt"/>
                <a:ea typeface="+mn-ea"/>
                <a:cs typeface="+mn-cs"/>
              </a:defRPr>
            </a:pPr>
            <a:r>
              <a:rPr lang="en-US" sz="2000" baseline="0" dirty="0">
                <a:solidFill>
                  <a:schemeClr val="tx1"/>
                </a:solidFill>
              </a:rPr>
              <a:t>PIUG Membership by Affiliation</a:t>
            </a:r>
          </a:p>
        </c:rich>
      </c:tx>
      <c:overlay val="0"/>
      <c:spPr>
        <a:noFill/>
        <a:ln>
          <a:noFill/>
        </a:ln>
        <a:effectLst/>
      </c:sp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8C79-4CF5-B06B-305474E4EAE6}"/>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8C79-4CF5-B06B-305474E4EAE6}"/>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8C79-4CF5-B06B-305474E4EAE6}"/>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8C79-4CF5-B06B-305474E4EAE6}"/>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8C79-4CF5-B06B-305474E4EAE6}"/>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8C79-4CF5-B06B-305474E4EAE6}"/>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8C79-4CF5-B06B-305474E4EAE6}"/>
              </c:ext>
            </c:extLst>
          </c:dPt>
          <c:dLbls>
            <c:dLbl>
              <c:idx val="0"/>
              <c:layout>
                <c:manualLayout>
                  <c:x val="0.10229999027899291"/>
                  <c:y val="2.6705965930274977E-2"/>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C79-4CF5-B06B-305474E4EAE6}"/>
                </c:ext>
              </c:extLst>
            </c:dLbl>
            <c:dLbl>
              <c:idx val="5"/>
              <c:layout>
                <c:manualLayout>
                  <c:x val="-2.8249713230290657E-2"/>
                  <c:y val="-1.1143523823975219E-2"/>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B-8C79-4CF5-B06B-305474E4EAE6}"/>
                </c:ext>
              </c:extLst>
            </c:dLbl>
            <c:dLbl>
              <c:idx val="6"/>
              <c:layout>
                <c:manualLayout>
                  <c:x val="3.237873043647322E-2"/>
                  <c:y val="-1.8898350202647185E-2"/>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D-8C79-4CF5-B06B-305474E4EAE6}"/>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en-US"/>
              </a:p>
            </c:txPr>
            <c:dLblPos val="bestFit"/>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c15:spPr>
              </c:ext>
            </c:extLst>
          </c:dLbls>
          <c:cat>
            <c:strRef>
              <c:f>Sheet3!$A$2:$A$8</c:f>
              <c:strCache>
                <c:ptCount val="7"/>
                <c:pt idx="0">
                  <c:v>Academic/Govt</c:v>
                </c:pt>
                <c:pt idx="1">
                  <c:v>Applications</c:v>
                </c:pt>
                <c:pt idx="2">
                  <c:v>Consulting</c:v>
                </c:pt>
                <c:pt idx="3">
                  <c:v>Corporate</c:v>
                </c:pt>
                <c:pt idx="4">
                  <c:v>Legal</c:v>
                </c:pt>
                <c:pt idx="5">
                  <c:v>Other</c:v>
                </c:pt>
                <c:pt idx="6">
                  <c:v>Patent Office</c:v>
                </c:pt>
              </c:strCache>
            </c:strRef>
          </c:cat>
          <c:val>
            <c:numRef>
              <c:f>Sheet3!$B$2:$B$8</c:f>
              <c:numCache>
                <c:formatCode>General</c:formatCode>
                <c:ptCount val="7"/>
                <c:pt idx="0">
                  <c:v>17</c:v>
                </c:pt>
                <c:pt idx="1">
                  <c:v>73</c:v>
                </c:pt>
                <c:pt idx="2">
                  <c:v>69</c:v>
                </c:pt>
                <c:pt idx="3">
                  <c:v>136</c:v>
                </c:pt>
                <c:pt idx="4">
                  <c:v>30</c:v>
                </c:pt>
                <c:pt idx="5">
                  <c:v>9</c:v>
                </c:pt>
                <c:pt idx="6">
                  <c:v>8</c:v>
                </c:pt>
              </c:numCache>
            </c:numRef>
          </c:val>
          <c:extLst>
            <c:ext xmlns:c16="http://schemas.microsoft.com/office/drawing/2014/chart" uri="{C3380CC4-5D6E-409C-BE32-E72D297353CC}">
              <c16:uniqueId val="{0000000E-8C79-4CF5-B06B-305474E4EAE6}"/>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0.80296</cdr:x>
      <cdr:y>0.87486</cdr:y>
    </cdr:from>
    <cdr:to>
      <cdr:x>0.98667</cdr:x>
      <cdr:y>0.95152</cdr:y>
    </cdr:to>
    <cdr:sp macro="" textlink="">
      <cdr:nvSpPr>
        <cdr:cNvPr id="2" name="TextBox 1"/>
        <cdr:cNvSpPr txBox="1"/>
      </cdr:nvSpPr>
      <cdr:spPr>
        <a:xfrm xmlns:a="http://schemas.openxmlformats.org/drawingml/2006/main">
          <a:off x="5162550" y="3695700"/>
          <a:ext cx="1181100" cy="3238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marL="0" marR="0" indent="0" defTabSz="914400" rtl="0" eaLnBrk="1" fontAlgn="auto" latinLnBrk="0" hangingPunct="1">
            <a:lnSpc>
              <a:spcPct val="100000"/>
            </a:lnSpc>
            <a:spcBef>
              <a:spcPts val="0"/>
            </a:spcBef>
            <a:spcAft>
              <a:spcPts val="0"/>
            </a:spcAft>
            <a:buClrTx/>
            <a:buSzTx/>
            <a:buFontTx/>
            <a:buNone/>
            <a:tabLst/>
            <a:defRPr/>
          </a:pPr>
          <a:r>
            <a:rPr lang="en-US" sz="1000" b="0" i="0" baseline="0" dirty="0">
              <a:effectLst/>
              <a:latin typeface="+mn-lt"/>
              <a:ea typeface="+mn-ea"/>
              <a:cs typeface="+mn-cs"/>
            </a:rPr>
            <a:t>April 17, 2020</a:t>
          </a:r>
          <a:endParaRPr lang="en-US" sz="1000" dirty="0">
            <a:effectLst/>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AU" altLang="en-US"/>
          </a:p>
        </p:txBody>
      </p:sp>
      <p:sp>
        <p:nvSpPr>
          <p:cNvPr id="1229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AU" altLang="en-US"/>
          </a:p>
        </p:txBody>
      </p:sp>
      <p:sp>
        <p:nvSpPr>
          <p:cNvPr id="122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29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altLang="en-US"/>
              <a:t>Click to edit Master text styles</a:t>
            </a:r>
          </a:p>
          <a:p>
            <a:pPr lvl="1"/>
            <a:r>
              <a:rPr lang="en-AU" altLang="en-US"/>
              <a:t>Second level</a:t>
            </a:r>
          </a:p>
          <a:p>
            <a:pPr lvl="2"/>
            <a:r>
              <a:rPr lang="en-AU" altLang="en-US"/>
              <a:t>Third level</a:t>
            </a:r>
          </a:p>
          <a:p>
            <a:pPr lvl="3"/>
            <a:r>
              <a:rPr lang="en-AU" altLang="en-US"/>
              <a:t>Fourth level</a:t>
            </a:r>
          </a:p>
          <a:p>
            <a:pPr lvl="4"/>
            <a:r>
              <a:rPr lang="en-AU" altLang="en-US"/>
              <a:t>Fifth level</a:t>
            </a:r>
          </a:p>
        </p:txBody>
      </p:sp>
      <p:sp>
        <p:nvSpPr>
          <p:cNvPr id="1229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AU" altLang="en-US"/>
          </a:p>
        </p:txBody>
      </p:sp>
      <p:sp>
        <p:nvSpPr>
          <p:cNvPr id="1229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EEA1E9D4-565F-4A44-8EE8-76FC2E4562E7}" type="slidenum">
              <a:rPr lang="en-AU" altLang="en-US"/>
              <a:pPr/>
              <a:t>‹#›</a:t>
            </a:fld>
            <a:endParaRPr lang="en-AU" altLang="en-US"/>
          </a:p>
        </p:txBody>
      </p:sp>
    </p:spTree>
    <p:extLst>
      <p:ext uri="{BB962C8B-B14F-4D97-AF65-F5344CB8AC3E}">
        <p14:creationId xmlns:p14="http://schemas.microsoft.com/office/powerpoint/2010/main" val="353792103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A1E9D4-565F-4A44-8EE8-76FC2E4562E7}" type="slidenum">
              <a:rPr lang="en-AU" altLang="en-US" smtClean="0"/>
              <a:pPr/>
              <a:t>28</a:t>
            </a:fld>
            <a:endParaRPr lang="en-AU" altLang="en-US"/>
          </a:p>
        </p:txBody>
      </p:sp>
    </p:spTree>
    <p:extLst>
      <p:ext uri="{BB962C8B-B14F-4D97-AF65-F5344CB8AC3E}">
        <p14:creationId xmlns:p14="http://schemas.microsoft.com/office/powerpoint/2010/main" val="29930306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A1E9D4-565F-4A44-8EE8-76FC2E4562E7}" type="slidenum">
              <a:rPr lang="en-AU" altLang="en-US" smtClean="0"/>
              <a:pPr/>
              <a:t>29</a:t>
            </a:fld>
            <a:endParaRPr lang="en-AU" altLang="en-US"/>
          </a:p>
        </p:txBody>
      </p:sp>
    </p:spTree>
    <p:extLst>
      <p:ext uri="{BB962C8B-B14F-4D97-AF65-F5344CB8AC3E}">
        <p14:creationId xmlns:p14="http://schemas.microsoft.com/office/powerpoint/2010/main" val="14359396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A1E9D4-565F-4A44-8EE8-76FC2E4562E7}" type="slidenum">
              <a:rPr lang="en-AU" altLang="en-US" smtClean="0"/>
              <a:pPr/>
              <a:t>30</a:t>
            </a:fld>
            <a:endParaRPr lang="en-AU" altLang="en-US"/>
          </a:p>
        </p:txBody>
      </p:sp>
    </p:spTree>
    <p:extLst>
      <p:ext uri="{BB962C8B-B14F-4D97-AF65-F5344CB8AC3E}">
        <p14:creationId xmlns:p14="http://schemas.microsoft.com/office/powerpoint/2010/main" val="21338197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A1E9D4-565F-4A44-8EE8-76FC2E4562E7}" type="slidenum">
              <a:rPr lang="en-AU" altLang="en-US" smtClean="0"/>
              <a:pPr/>
              <a:t>31</a:t>
            </a:fld>
            <a:endParaRPr lang="en-AU" altLang="en-US"/>
          </a:p>
        </p:txBody>
      </p:sp>
    </p:spTree>
    <p:extLst>
      <p:ext uri="{BB962C8B-B14F-4D97-AF65-F5344CB8AC3E}">
        <p14:creationId xmlns:p14="http://schemas.microsoft.com/office/powerpoint/2010/main" val="8224989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0D09FE38-73D5-467F-8C7A-33D0EAF3DB13}" type="slidenum">
              <a:rPr lang="en-AU" altLang="en-US">
                <a:solidFill>
                  <a:srgbClr val="000000"/>
                </a:solidFill>
              </a:rPr>
              <a:pPr/>
              <a:t>32</a:t>
            </a:fld>
            <a:endParaRPr lang="en-AU" altLang="en-US" dirty="0">
              <a:solidFill>
                <a:srgbClr val="000000"/>
              </a:solidFill>
            </a:endParaRPr>
          </a:p>
        </p:txBody>
      </p:sp>
      <p:sp>
        <p:nvSpPr>
          <p:cNvPr id="156674" name="Slide Image Placeholder 1"/>
          <p:cNvSpPr>
            <a:spLocks noGrp="1" noRot="1" noChangeAspect="1" noTextEdit="1"/>
          </p:cNvSpPr>
          <p:nvPr>
            <p:ph type="sldImg"/>
          </p:nvPr>
        </p:nvSpPr>
        <p:spPr>
          <a:ln/>
        </p:spPr>
      </p:sp>
      <p:sp>
        <p:nvSpPr>
          <p:cNvPr id="156675" name="Notes Placeholder 2"/>
          <p:cNvSpPr>
            <a:spLocks noGrp="1"/>
          </p:cNvSpPr>
          <p:nvPr>
            <p:ph type="body" idx="1"/>
          </p:nvPr>
        </p:nvSpPr>
        <p:spPr>
          <a:noFill/>
        </p:spPr>
        <p:txBody>
          <a:bodyPr/>
          <a:lstStyle/>
          <a:p>
            <a:endParaRPr lang="en-US" altLang="en-US" dirty="0"/>
          </a:p>
        </p:txBody>
      </p:sp>
      <p:sp>
        <p:nvSpPr>
          <p:cNvPr id="156676" name="Slide Number Placeholder 3"/>
          <p:cNvSpPr txBox="1">
            <a:spLocks noGrp="1"/>
          </p:cNvSpPr>
          <p:nvPr/>
        </p:nvSpPr>
        <p:spPr bwMode="auto">
          <a:xfrm>
            <a:off x="3884546" y="8684974"/>
            <a:ext cx="2971853" cy="4575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4" tIns="45723" rIns="91444" bIns="45723" anchor="b"/>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fontAlgn="base">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fontAlgn="base">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fontAlgn="base">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fontAlgn="base">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r">
              <a:spcBef>
                <a:spcPct val="0"/>
              </a:spcBef>
            </a:pPr>
            <a:fld id="{15BF2064-1E06-4F35-83C2-FAE4EC99A735}" type="slidenum">
              <a:rPr lang="en-AU" altLang="en-US">
                <a:solidFill>
                  <a:srgbClr val="000000"/>
                </a:solidFill>
              </a:rPr>
              <a:pPr algn="r">
                <a:spcBef>
                  <a:spcPct val="0"/>
                </a:spcBef>
              </a:pPr>
              <a:t>32</a:t>
            </a:fld>
            <a:endParaRPr lang="en-AU" altLang="en-US" dirty="0">
              <a:solidFill>
                <a:srgbClr val="000000"/>
              </a:solidFill>
            </a:endParaRPr>
          </a:p>
        </p:txBody>
      </p:sp>
      <p:sp>
        <p:nvSpPr>
          <p:cNvPr id="2" name="Date Placeholder 1"/>
          <p:cNvSpPr>
            <a:spLocks noGrp="1"/>
          </p:cNvSpPr>
          <p:nvPr>
            <p:ph type="dt" idx="10"/>
          </p:nvPr>
        </p:nvSpPr>
        <p:spPr/>
        <p:txBody>
          <a:bodyPr/>
          <a:lstStyle/>
          <a:p>
            <a:endParaRPr lang="en-AU" altLang="en-US" dirty="0">
              <a:solidFill>
                <a:srgbClr val="000000"/>
              </a:solidFill>
            </a:endParaRPr>
          </a:p>
        </p:txBody>
      </p:sp>
      <p:sp>
        <p:nvSpPr>
          <p:cNvPr id="3" name="Footer Placeholder 2"/>
          <p:cNvSpPr>
            <a:spLocks noGrp="1"/>
          </p:cNvSpPr>
          <p:nvPr>
            <p:ph type="ftr" sz="quarter" idx="11"/>
          </p:nvPr>
        </p:nvSpPr>
        <p:spPr/>
        <p:txBody>
          <a:bodyPr/>
          <a:lstStyle/>
          <a:p>
            <a:endParaRPr lang="en-AU" altLang="en-US" dirty="0">
              <a:solidFill>
                <a:srgbClr val="000000"/>
              </a:solidFill>
            </a:endParaRPr>
          </a:p>
        </p:txBody>
      </p:sp>
    </p:spTree>
    <p:extLst>
      <p:ext uri="{BB962C8B-B14F-4D97-AF65-F5344CB8AC3E}">
        <p14:creationId xmlns:p14="http://schemas.microsoft.com/office/powerpoint/2010/main" val="14213767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6DF54A2D-C047-43FE-A711-C4C662A61926}" type="slidenum">
              <a:rPr lang="en-AU" altLang="en-US">
                <a:solidFill>
                  <a:srgbClr val="000000"/>
                </a:solidFill>
              </a:rPr>
              <a:pPr/>
              <a:t>33</a:t>
            </a:fld>
            <a:endParaRPr lang="en-AU" altLang="en-US" dirty="0">
              <a:solidFill>
                <a:srgbClr val="000000"/>
              </a:solidFill>
            </a:endParaRPr>
          </a:p>
        </p:txBody>
      </p:sp>
      <p:sp>
        <p:nvSpPr>
          <p:cNvPr id="158722" name="Slide Image Placeholder 1"/>
          <p:cNvSpPr>
            <a:spLocks noGrp="1" noRot="1" noChangeAspect="1" noTextEdit="1"/>
          </p:cNvSpPr>
          <p:nvPr>
            <p:ph type="sldImg"/>
          </p:nvPr>
        </p:nvSpPr>
        <p:spPr>
          <a:ln/>
        </p:spPr>
      </p:sp>
      <p:sp>
        <p:nvSpPr>
          <p:cNvPr id="158723" name="Notes Placeholder 2"/>
          <p:cNvSpPr>
            <a:spLocks noGrp="1"/>
          </p:cNvSpPr>
          <p:nvPr>
            <p:ph type="body" idx="1"/>
          </p:nvPr>
        </p:nvSpPr>
        <p:spPr>
          <a:noFill/>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en-US" altLang="en-US" dirty="0"/>
          </a:p>
        </p:txBody>
      </p:sp>
      <p:sp>
        <p:nvSpPr>
          <p:cNvPr id="158724" name="Slide Number Placeholder 3"/>
          <p:cNvSpPr txBox="1">
            <a:spLocks noGrp="1"/>
          </p:cNvSpPr>
          <p:nvPr/>
        </p:nvSpPr>
        <p:spPr bwMode="auto">
          <a:xfrm>
            <a:off x="3884546" y="8684974"/>
            <a:ext cx="2971853" cy="4575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4" tIns="45723" rIns="91444" bIns="45723" anchor="b"/>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fontAlgn="base">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fontAlgn="base">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fontAlgn="base">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fontAlgn="base">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r">
              <a:spcBef>
                <a:spcPct val="0"/>
              </a:spcBef>
            </a:pPr>
            <a:fld id="{618DCD62-2AA5-4DAB-914C-134D624F7CB9}" type="slidenum">
              <a:rPr lang="en-AU" altLang="en-US">
                <a:solidFill>
                  <a:srgbClr val="000000"/>
                </a:solidFill>
              </a:rPr>
              <a:pPr algn="r">
                <a:spcBef>
                  <a:spcPct val="0"/>
                </a:spcBef>
              </a:pPr>
              <a:t>33</a:t>
            </a:fld>
            <a:endParaRPr lang="en-AU" altLang="en-US" dirty="0">
              <a:solidFill>
                <a:srgbClr val="000000"/>
              </a:solidFill>
            </a:endParaRPr>
          </a:p>
        </p:txBody>
      </p:sp>
      <p:sp>
        <p:nvSpPr>
          <p:cNvPr id="2" name="Date Placeholder 1"/>
          <p:cNvSpPr>
            <a:spLocks noGrp="1"/>
          </p:cNvSpPr>
          <p:nvPr>
            <p:ph type="dt" idx="10"/>
          </p:nvPr>
        </p:nvSpPr>
        <p:spPr/>
        <p:txBody>
          <a:bodyPr/>
          <a:lstStyle/>
          <a:p>
            <a:endParaRPr lang="en-AU" altLang="en-US" dirty="0">
              <a:solidFill>
                <a:srgbClr val="000000"/>
              </a:solidFill>
            </a:endParaRPr>
          </a:p>
        </p:txBody>
      </p:sp>
      <p:sp>
        <p:nvSpPr>
          <p:cNvPr id="3" name="Footer Placeholder 2"/>
          <p:cNvSpPr>
            <a:spLocks noGrp="1"/>
          </p:cNvSpPr>
          <p:nvPr>
            <p:ph type="ftr" sz="quarter" idx="11"/>
          </p:nvPr>
        </p:nvSpPr>
        <p:spPr/>
        <p:txBody>
          <a:bodyPr/>
          <a:lstStyle/>
          <a:p>
            <a:endParaRPr lang="en-AU" altLang="en-US" dirty="0">
              <a:solidFill>
                <a:srgbClr val="000000"/>
              </a:solidFill>
            </a:endParaRPr>
          </a:p>
        </p:txBody>
      </p:sp>
    </p:spTree>
    <p:extLst>
      <p:ext uri="{BB962C8B-B14F-4D97-AF65-F5344CB8AC3E}">
        <p14:creationId xmlns:p14="http://schemas.microsoft.com/office/powerpoint/2010/main" val="28972288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br>
              <a:rPr lang="en-US" dirty="0"/>
            </a:br>
            <a:br>
              <a:rPr lang="en-US" dirty="0"/>
            </a:br>
            <a:br>
              <a:rPr lang="en-US" dirty="0"/>
            </a:br>
            <a:br>
              <a:rPr lang="en-US" dirty="0"/>
            </a:br>
            <a:br>
              <a:rPr lang="en-US" dirty="0"/>
            </a:br>
            <a:br>
              <a:rPr lang="en-US" dirty="0"/>
            </a:br>
            <a:br>
              <a:rPr lang="en-US" dirty="0"/>
            </a:br>
            <a:br>
              <a:rPr lang="en-US" dirty="0"/>
            </a:br>
            <a:endParaRPr lang="en-US" dirty="0"/>
          </a:p>
        </p:txBody>
      </p:sp>
      <p:sp>
        <p:nvSpPr>
          <p:cNvPr id="4" name="Slide Number Placeholder 3"/>
          <p:cNvSpPr>
            <a:spLocks noGrp="1"/>
          </p:cNvSpPr>
          <p:nvPr>
            <p:ph type="sldNum" sz="quarter" idx="10"/>
          </p:nvPr>
        </p:nvSpPr>
        <p:spPr/>
        <p:txBody>
          <a:bodyPr/>
          <a:lstStyle/>
          <a:p>
            <a:fld id="{EEA1E9D4-565F-4A44-8EE8-76FC2E4562E7}" type="slidenum">
              <a:rPr lang="en-AU" altLang="en-US" smtClean="0"/>
              <a:pPr/>
              <a:t>34</a:t>
            </a:fld>
            <a:endParaRPr lang="en-AU" altLang="en-US" dirty="0"/>
          </a:p>
        </p:txBody>
      </p:sp>
    </p:spTree>
    <p:extLst>
      <p:ext uri="{BB962C8B-B14F-4D97-AF65-F5344CB8AC3E}">
        <p14:creationId xmlns:p14="http://schemas.microsoft.com/office/powerpoint/2010/main" val="6278639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Slide Number Placeholder 3"/>
          <p:cNvSpPr>
            <a:spLocks noGrp="1"/>
          </p:cNvSpPr>
          <p:nvPr>
            <p:ph type="sldNum" sz="quarter" idx="10"/>
          </p:nvPr>
        </p:nvSpPr>
        <p:spPr/>
        <p:txBody>
          <a:bodyPr/>
          <a:lstStyle>
            <a:lvl1pPr>
              <a:defRPr/>
            </a:lvl1pPr>
          </a:lstStyle>
          <a:p>
            <a:fld id="{4CD25086-B48D-4F73-8F7F-80A2CFBE69EB}" type="slidenum">
              <a:rPr lang="en-AU" altLang="en-US">
                <a:solidFill>
                  <a:srgbClr val="333399"/>
                </a:solidFill>
              </a:rPr>
              <a:pPr/>
              <a:t>‹#›</a:t>
            </a:fld>
            <a:endParaRPr lang="en-AU" altLang="en-US">
              <a:solidFill>
                <a:srgbClr val="333399"/>
              </a:solidFill>
            </a:endParaRPr>
          </a:p>
        </p:txBody>
      </p:sp>
    </p:spTree>
    <p:extLst>
      <p:ext uri="{BB962C8B-B14F-4D97-AF65-F5344CB8AC3E}">
        <p14:creationId xmlns:p14="http://schemas.microsoft.com/office/powerpoint/2010/main" val="1135194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fld id="{0A4EDF2C-8732-471E-A14F-010E45F57BF7}" type="slidenum">
              <a:rPr lang="en-AU" altLang="en-US">
                <a:solidFill>
                  <a:srgbClr val="333399"/>
                </a:solidFill>
              </a:rPr>
              <a:pPr/>
              <a:t>‹#›</a:t>
            </a:fld>
            <a:endParaRPr lang="en-AU" altLang="en-US">
              <a:solidFill>
                <a:srgbClr val="333399"/>
              </a:solidFill>
            </a:endParaRPr>
          </a:p>
        </p:txBody>
      </p:sp>
    </p:spTree>
    <p:extLst>
      <p:ext uri="{BB962C8B-B14F-4D97-AF65-F5344CB8AC3E}">
        <p14:creationId xmlns:p14="http://schemas.microsoft.com/office/powerpoint/2010/main" val="1175782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0200" y="188913"/>
            <a:ext cx="2070100" cy="5472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68313" y="188913"/>
            <a:ext cx="6059487" cy="5472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fld id="{9CAC00E7-5F6C-4AE9-B942-80A0BE5A26DD}" type="slidenum">
              <a:rPr lang="en-AU" altLang="en-US">
                <a:solidFill>
                  <a:srgbClr val="333399"/>
                </a:solidFill>
              </a:rPr>
              <a:pPr/>
              <a:t>‹#›</a:t>
            </a:fld>
            <a:endParaRPr lang="en-AU" altLang="en-US">
              <a:solidFill>
                <a:srgbClr val="333399"/>
              </a:solidFill>
            </a:endParaRPr>
          </a:p>
        </p:txBody>
      </p:sp>
    </p:spTree>
    <p:extLst>
      <p:ext uri="{BB962C8B-B14F-4D97-AF65-F5344CB8AC3E}">
        <p14:creationId xmlns:p14="http://schemas.microsoft.com/office/powerpoint/2010/main" val="17070187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843213" y="188913"/>
            <a:ext cx="5903912" cy="1143000"/>
          </a:xfrm>
        </p:spPr>
        <p:txBody>
          <a:bodyPr/>
          <a:lstStyle/>
          <a:p>
            <a:r>
              <a:rPr lang="en-US"/>
              <a:t>Click to edit Master title style</a:t>
            </a:r>
          </a:p>
        </p:txBody>
      </p:sp>
      <p:sp>
        <p:nvSpPr>
          <p:cNvPr id="3" name="Text Placeholder 2"/>
          <p:cNvSpPr>
            <a:spLocks noGrp="1"/>
          </p:cNvSpPr>
          <p:nvPr>
            <p:ph type="body" sz="half" idx="1"/>
          </p:nvPr>
        </p:nvSpPr>
        <p:spPr>
          <a:xfrm>
            <a:off x="468313" y="1916113"/>
            <a:ext cx="4064000" cy="37449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4713" y="1916113"/>
            <a:ext cx="4065587" cy="37449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a:xfrm>
            <a:off x="6804025" y="6453188"/>
            <a:ext cx="2133600" cy="404812"/>
          </a:xfrm>
        </p:spPr>
        <p:txBody>
          <a:bodyPr/>
          <a:lstStyle>
            <a:lvl1pPr>
              <a:defRPr/>
            </a:lvl1pPr>
          </a:lstStyle>
          <a:p>
            <a:fld id="{4D173459-6BCC-4E3D-A638-CF102B35D9E4}" type="slidenum">
              <a:rPr lang="en-AU" altLang="en-US">
                <a:solidFill>
                  <a:srgbClr val="333399"/>
                </a:solidFill>
              </a:rPr>
              <a:pPr/>
              <a:t>‹#›</a:t>
            </a:fld>
            <a:endParaRPr lang="en-AU" altLang="en-US">
              <a:solidFill>
                <a:srgbClr val="333399"/>
              </a:solidFill>
            </a:endParaRPr>
          </a:p>
        </p:txBody>
      </p:sp>
    </p:spTree>
    <p:extLst>
      <p:ext uri="{BB962C8B-B14F-4D97-AF65-F5344CB8AC3E}">
        <p14:creationId xmlns:p14="http://schemas.microsoft.com/office/powerpoint/2010/main" val="24791698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23447"/>
            <a:ext cx="9144000" cy="6875585"/>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9123" y="-52754"/>
            <a:ext cx="9074877" cy="1635369"/>
          </a:xfrm>
          <a:prstGeom prst="rect">
            <a:avLst/>
          </a:prstGeom>
        </p:spPr>
      </p:pic>
    </p:spTree>
    <p:extLst>
      <p:ext uri="{BB962C8B-B14F-4D97-AF65-F5344CB8AC3E}">
        <p14:creationId xmlns:p14="http://schemas.microsoft.com/office/powerpoint/2010/main" val="1144438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fld id="{F8F7B891-C637-4285-9A8F-B4180C2B0DE7}" type="slidenum">
              <a:rPr lang="en-AU" altLang="en-US">
                <a:solidFill>
                  <a:srgbClr val="333399"/>
                </a:solidFill>
              </a:rPr>
              <a:pPr/>
              <a:t>‹#›</a:t>
            </a:fld>
            <a:endParaRPr lang="en-AU" altLang="en-US">
              <a:solidFill>
                <a:srgbClr val="333399"/>
              </a:solidFill>
            </a:endParaRPr>
          </a:p>
        </p:txBody>
      </p:sp>
      <p:sp>
        <p:nvSpPr>
          <p:cNvPr id="5" name="Title 4"/>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28979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Slide Number Placeholder 3"/>
          <p:cNvSpPr>
            <a:spLocks noGrp="1"/>
          </p:cNvSpPr>
          <p:nvPr>
            <p:ph type="sldNum" sz="quarter" idx="10"/>
          </p:nvPr>
        </p:nvSpPr>
        <p:spPr/>
        <p:txBody>
          <a:bodyPr/>
          <a:lstStyle>
            <a:lvl1pPr>
              <a:defRPr/>
            </a:lvl1pPr>
          </a:lstStyle>
          <a:p>
            <a:fld id="{DC1F9EB0-590A-4ACF-BAD3-1690BC5587D0}" type="slidenum">
              <a:rPr lang="en-AU" altLang="en-US">
                <a:solidFill>
                  <a:srgbClr val="333399"/>
                </a:solidFill>
              </a:rPr>
              <a:pPr/>
              <a:t>‹#›</a:t>
            </a:fld>
            <a:endParaRPr lang="en-AU" altLang="en-US">
              <a:solidFill>
                <a:srgbClr val="333399"/>
              </a:solidFill>
            </a:endParaRPr>
          </a:p>
        </p:txBody>
      </p:sp>
    </p:spTree>
    <p:extLst>
      <p:ext uri="{BB962C8B-B14F-4D97-AF65-F5344CB8AC3E}">
        <p14:creationId xmlns:p14="http://schemas.microsoft.com/office/powerpoint/2010/main" val="2268984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68313" y="1916113"/>
            <a:ext cx="4064000" cy="37449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4713" y="1916113"/>
            <a:ext cx="4065587" cy="37449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p:txBody>
          <a:bodyPr/>
          <a:lstStyle>
            <a:lvl1pPr>
              <a:defRPr/>
            </a:lvl1pPr>
          </a:lstStyle>
          <a:p>
            <a:fld id="{9C94EC45-8F12-48EA-9EDF-16A63EF20D3A}" type="slidenum">
              <a:rPr lang="en-AU" altLang="en-US">
                <a:solidFill>
                  <a:srgbClr val="333399"/>
                </a:solidFill>
              </a:rPr>
              <a:pPr/>
              <a:t>‹#›</a:t>
            </a:fld>
            <a:endParaRPr lang="en-AU" altLang="en-US">
              <a:solidFill>
                <a:srgbClr val="333399"/>
              </a:solidFill>
            </a:endParaRPr>
          </a:p>
        </p:txBody>
      </p:sp>
    </p:spTree>
    <p:extLst>
      <p:ext uri="{BB962C8B-B14F-4D97-AF65-F5344CB8AC3E}">
        <p14:creationId xmlns:p14="http://schemas.microsoft.com/office/powerpoint/2010/main" val="1400705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p:txBody>
          <a:bodyPr/>
          <a:lstStyle>
            <a:lvl1pPr>
              <a:defRPr/>
            </a:lvl1pPr>
          </a:lstStyle>
          <a:p>
            <a:fld id="{50A85064-1826-4913-9693-A15DAD969114}" type="slidenum">
              <a:rPr lang="en-AU" altLang="en-US">
                <a:solidFill>
                  <a:srgbClr val="333399"/>
                </a:solidFill>
              </a:rPr>
              <a:pPr/>
              <a:t>‹#›</a:t>
            </a:fld>
            <a:endParaRPr lang="en-AU" altLang="en-US">
              <a:solidFill>
                <a:srgbClr val="333399"/>
              </a:solidFill>
            </a:endParaRPr>
          </a:p>
        </p:txBody>
      </p:sp>
    </p:spTree>
    <p:extLst>
      <p:ext uri="{BB962C8B-B14F-4D97-AF65-F5344CB8AC3E}">
        <p14:creationId xmlns:p14="http://schemas.microsoft.com/office/powerpoint/2010/main" val="39855077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lvl1pPr>
              <a:defRPr/>
            </a:lvl1pPr>
          </a:lstStyle>
          <a:p>
            <a:fld id="{45264748-543F-41FA-957C-28C4741CB207}" type="slidenum">
              <a:rPr lang="en-AU" altLang="en-US">
                <a:solidFill>
                  <a:srgbClr val="333399"/>
                </a:solidFill>
              </a:rPr>
              <a:pPr/>
              <a:t>‹#›</a:t>
            </a:fld>
            <a:endParaRPr lang="en-AU" altLang="en-US">
              <a:solidFill>
                <a:srgbClr val="333399"/>
              </a:solidFill>
            </a:endParaRPr>
          </a:p>
        </p:txBody>
      </p:sp>
    </p:spTree>
    <p:extLst>
      <p:ext uri="{BB962C8B-B14F-4D97-AF65-F5344CB8AC3E}">
        <p14:creationId xmlns:p14="http://schemas.microsoft.com/office/powerpoint/2010/main" val="3206617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7106544C-8052-44B6-979F-30AF8EE3AA68}" type="slidenum">
              <a:rPr lang="en-AU" altLang="en-US">
                <a:solidFill>
                  <a:srgbClr val="333399"/>
                </a:solidFill>
              </a:rPr>
              <a:pPr/>
              <a:t>‹#›</a:t>
            </a:fld>
            <a:endParaRPr lang="en-AU" altLang="en-US">
              <a:solidFill>
                <a:srgbClr val="333399"/>
              </a:solidFill>
            </a:endParaRPr>
          </a:p>
        </p:txBody>
      </p:sp>
    </p:spTree>
    <p:extLst>
      <p:ext uri="{BB962C8B-B14F-4D97-AF65-F5344CB8AC3E}">
        <p14:creationId xmlns:p14="http://schemas.microsoft.com/office/powerpoint/2010/main" val="11529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fld id="{49EA433F-F8FC-4BDA-8FFA-AF37DF65E4DA}" type="slidenum">
              <a:rPr lang="en-AU" altLang="en-US">
                <a:solidFill>
                  <a:srgbClr val="333399"/>
                </a:solidFill>
              </a:rPr>
              <a:pPr/>
              <a:t>‹#›</a:t>
            </a:fld>
            <a:endParaRPr lang="en-AU" altLang="en-US">
              <a:solidFill>
                <a:srgbClr val="333399"/>
              </a:solidFill>
            </a:endParaRPr>
          </a:p>
        </p:txBody>
      </p:sp>
    </p:spTree>
    <p:extLst>
      <p:ext uri="{BB962C8B-B14F-4D97-AF65-F5344CB8AC3E}">
        <p14:creationId xmlns:p14="http://schemas.microsoft.com/office/powerpoint/2010/main" val="3670235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fld id="{DDEE6F1C-8134-4EB5-A8C5-255BE65CA3CC}" type="slidenum">
              <a:rPr lang="en-AU" altLang="en-US">
                <a:solidFill>
                  <a:srgbClr val="333399"/>
                </a:solidFill>
              </a:rPr>
              <a:pPr/>
              <a:t>‹#›</a:t>
            </a:fld>
            <a:endParaRPr lang="en-AU" altLang="en-US">
              <a:solidFill>
                <a:srgbClr val="333399"/>
              </a:solidFill>
            </a:endParaRPr>
          </a:p>
        </p:txBody>
      </p:sp>
    </p:spTree>
    <p:extLst>
      <p:ext uri="{BB962C8B-B14F-4D97-AF65-F5344CB8AC3E}">
        <p14:creationId xmlns:p14="http://schemas.microsoft.com/office/powerpoint/2010/main" val="3860899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68313" y="1916113"/>
            <a:ext cx="8281987" cy="3744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altLang="en-US" dirty="0"/>
              <a:t>Click to edit Master text styles</a:t>
            </a:r>
          </a:p>
          <a:p>
            <a:pPr lvl="1"/>
            <a:r>
              <a:rPr lang="en-AU" altLang="en-US" dirty="0"/>
              <a:t>Second level</a:t>
            </a:r>
          </a:p>
          <a:p>
            <a:pPr lvl="2"/>
            <a:r>
              <a:rPr lang="en-AU" altLang="en-US" dirty="0"/>
              <a:t>Third level</a:t>
            </a:r>
          </a:p>
        </p:txBody>
      </p:sp>
      <p:sp>
        <p:nvSpPr>
          <p:cNvPr id="1034" name="Rectangle 10"/>
          <p:cNvSpPr>
            <a:spLocks noGrp="1" noChangeArrowheads="1"/>
          </p:cNvSpPr>
          <p:nvPr>
            <p:ph type="title"/>
          </p:nvPr>
        </p:nvSpPr>
        <p:spPr bwMode="auto">
          <a:xfrm>
            <a:off x="2843213" y="188913"/>
            <a:ext cx="5903912"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AU" altLang="en-US"/>
              <a:t>Click to edit Master title style</a:t>
            </a:r>
          </a:p>
        </p:txBody>
      </p:sp>
      <p:sp>
        <p:nvSpPr>
          <p:cNvPr id="1035" name="Footer Placeholder 2"/>
          <p:cNvSpPr txBox="1">
            <a:spLocks noGrp="1"/>
          </p:cNvSpPr>
          <p:nvPr userDrawn="1"/>
        </p:nvSpPr>
        <p:spPr bwMode="auto">
          <a:xfrm>
            <a:off x="3132138" y="6453188"/>
            <a:ext cx="2895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1000" dirty="0">
                <a:solidFill>
                  <a:srgbClr val="3333CC"/>
                </a:solidFill>
              </a:rPr>
              <a:t>PIUG 2020 Annual Business Meeting</a:t>
            </a:r>
          </a:p>
        </p:txBody>
      </p:sp>
      <p:sp>
        <p:nvSpPr>
          <p:cNvPr id="1036" name="Footer Placeholder 2"/>
          <p:cNvSpPr txBox="1">
            <a:spLocks noGrp="1"/>
          </p:cNvSpPr>
          <p:nvPr userDrawn="1"/>
        </p:nvSpPr>
        <p:spPr bwMode="auto">
          <a:xfrm>
            <a:off x="323850" y="6424612"/>
            <a:ext cx="2895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1000" dirty="0">
                <a:solidFill>
                  <a:srgbClr val="3333CC"/>
                </a:solidFill>
              </a:rPr>
              <a:t>Wednesday 13</a:t>
            </a:r>
            <a:r>
              <a:rPr lang="en-US" altLang="en-US" sz="1000" baseline="0" dirty="0">
                <a:solidFill>
                  <a:srgbClr val="3333CC"/>
                </a:solidFill>
              </a:rPr>
              <a:t> </a:t>
            </a:r>
            <a:r>
              <a:rPr lang="en-US" altLang="en-US" sz="1000" dirty="0">
                <a:solidFill>
                  <a:srgbClr val="3333CC"/>
                </a:solidFill>
              </a:rPr>
              <a:t>May 2020</a:t>
            </a:r>
          </a:p>
        </p:txBody>
      </p:sp>
      <p:pic>
        <p:nvPicPr>
          <p:cNvPr id="1037" name="Picture 13" descr="PIUG logo only white bkgrd high res"/>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323850" y="188913"/>
            <a:ext cx="2293938" cy="1158875"/>
          </a:xfrm>
          <a:prstGeom prst="rect">
            <a:avLst/>
          </a:prstGeom>
          <a:noFill/>
          <a:extLst>
            <a:ext uri="{909E8E84-426E-40DD-AFC4-6F175D3DCCD1}">
              <a14:hiddenFill xmlns:a14="http://schemas.microsoft.com/office/drawing/2010/main">
                <a:solidFill>
                  <a:srgbClr val="FFFFFF"/>
                </a:solidFill>
              </a14:hiddenFill>
            </a:ext>
          </a:extLst>
        </p:spPr>
      </p:pic>
      <p:sp>
        <p:nvSpPr>
          <p:cNvPr id="1038" name="Rectangle 14"/>
          <p:cNvSpPr>
            <a:spLocks noGrp="1" noChangeArrowheads="1"/>
          </p:cNvSpPr>
          <p:nvPr>
            <p:ph type="sldNum" sz="quarter" idx="4"/>
          </p:nvPr>
        </p:nvSpPr>
        <p:spPr bwMode="auto">
          <a:xfrm>
            <a:off x="6804025" y="6453188"/>
            <a:ext cx="2133600" cy="40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solidFill>
                  <a:schemeClr val="accent2"/>
                </a:solidFill>
              </a:defRPr>
            </a:lvl1pPr>
          </a:lstStyle>
          <a:p>
            <a:fld id="{90AC8D9E-FACF-4257-B240-E3407B986A39}" type="slidenum">
              <a:rPr lang="en-AU" altLang="en-US">
                <a:solidFill>
                  <a:srgbClr val="333399"/>
                </a:solidFill>
                <a:latin typeface="Arial" panose="020B0604020202020204" pitchFamily="34" charset="0"/>
                <a:cs typeface="Arial" panose="020B0604020202020204" pitchFamily="34" charset="0"/>
              </a:rPr>
              <a:pPr/>
              <a:t>‹#›</a:t>
            </a:fld>
            <a:endParaRPr lang="en-AU" altLang="en-US">
              <a:solidFill>
                <a:srgbClr val="33339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489808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p:txStyles>
    <p:titleStyle>
      <a:lvl1pPr algn="ctr" rtl="0" fontAlgn="base">
        <a:spcBef>
          <a:spcPct val="0"/>
        </a:spcBef>
        <a:spcAft>
          <a:spcPct val="0"/>
        </a:spcAft>
        <a:defRPr sz="3600" b="1" kern="1200">
          <a:solidFill>
            <a:schemeClr val="tx2"/>
          </a:solidFill>
          <a:latin typeface="+mj-lt"/>
          <a:ea typeface="+mj-ea"/>
          <a:cs typeface="+mj-cs"/>
        </a:defRPr>
      </a:lvl1pPr>
      <a:lvl2pPr algn="ctr" rtl="0" fontAlgn="base">
        <a:spcBef>
          <a:spcPct val="0"/>
        </a:spcBef>
        <a:spcAft>
          <a:spcPct val="0"/>
        </a:spcAft>
        <a:defRPr sz="3600" b="1">
          <a:solidFill>
            <a:schemeClr val="tx2"/>
          </a:solidFill>
          <a:latin typeface="Calibri" panose="020F0502020204030204" pitchFamily="34" charset="0"/>
          <a:cs typeface="Arial" panose="020B0604020202020204" pitchFamily="34" charset="0"/>
        </a:defRPr>
      </a:lvl2pPr>
      <a:lvl3pPr algn="ctr" rtl="0" fontAlgn="base">
        <a:spcBef>
          <a:spcPct val="0"/>
        </a:spcBef>
        <a:spcAft>
          <a:spcPct val="0"/>
        </a:spcAft>
        <a:defRPr sz="3600" b="1">
          <a:solidFill>
            <a:schemeClr val="tx2"/>
          </a:solidFill>
          <a:latin typeface="Calibri" panose="020F0502020204030204" pitchFamily="34" charset="0"/>
          <a:cs typeface="Arial" panose="020B0604020202020204" pitchFamily="34" charset="0"/>
        </a:defRPr>
      </a:lvl3pPr>
      <a:lvl4pPr algn="ctr" rtl="0" fontAlgn="base">
        <a:spcBef>
          <a:spcPct val="0"/>
        </a:spcBef>
        <a:spcAft>
          <a:spcPct val="0"/>
        </a:spcAft>
        <a:defRPr sz="3600" b="1">
          <a:solidFill>
            <a:schemeClr val="tx2"/>
          </a:solidFill>
          <a:latin typeface="Calibri" panose="020F0502020204030204" pitchFamily="34" charset="0"/>
          <a:cs typeface="Arial" panose="020B0604020202020204" pitchFamily="34" charset="0"/>
        </a:defRPr>
      </a:lvl4pPr>
      <a:lvl5pPr algn="ctr" rtl="0" fontAlgn="base">
        <a:spcBef>
          <a:spcPct val="0"/>
        </a:spcBef>
        <a:spcAft>
          <a:spcPct val="0"/>
        </a:spcAft>
        <a:defRPr sz="3600" b="1">
          <a:solidFill>
            <a:schemeClr val="tx2"/>
          </a:solidFill>
          <a:latin typeface="Calibri" panose="020F0502020204030204" pitchFamily="34" charset="0"/>
          <a:cs typeface="Arial" panose="020B0604020202020204" pitchFamily="34" charset="0"/>
        </a:defRPr>
      </a:lvl5pPr>
      <a:lvl6pPr marL="457200" algn="ctr" rtl="0" fontAlgn="base">
        <a:spcBef>
          <a:spcPct val="0"/>
        </a:spcBef>
        <a:spcAft>
          <a:spcPct val="0"/>
        </a:spcAft>
        <a:defRPr sz="3600" b="1">
          <a:solidFill>
            <a:schemeClr val="tx2"/>
          </a:solidFill>
          <a:latin typeface="Calibri" panose="020F0502020204030204" pitchFamily="34" charset="0"/>
          <a:cs typeface="Arial" panose="020B0604020202020204" pitchFamily="34" charset="0"/>
        </a:defRPr>
      </a:lvl6pPr>
      <a:lvl7pPr marL="914400" algn="ctr" rtl="0" fontAlgn="base">
        <a:spcBef>
          <a:spcPct val="0"/>
        </a:spcBef>
        <a:spcAft>
          <a:spcPct val="0"/>
        </a:spcAft>
        <a:defRPr sz="3600" b="1">
          <a:solidFill>
            <a:schemeClr val="tx2"/>
          </a:solidFill>
          <a:latin typeface="Calibri" panose="020F0502020204030204" pitchFamily="34" charset="0"/>
          <a:cs typeface="Arial" panose="020B0604020202020204" pitchFamily="34" charset="0"/>
        </a:defRPr>
      </a:lvl7pPr>
      <a:lvl8pPr marL="1371600" algn="ctr" rtl="0" fontAlgn="base">
        <a:spcBef>
          <a:spcPct val="0"/>
        </a:spcBef>
        <a:spcAft>
          <a:spcPct val="0"/>
        </a:spcAft>
        <a:defRPr sz="3600" b="1">
          <a:solidFill>
            <a:schemeClr val="tx2"/>
          </a:solidFill>
          <a:latin typeface="Calibri" panose="020F0502020204030204" pitchFamily="34" charset="0"/>
          <a:cs typeface="Arial" panose="020B0604020202020204" pitchFamily="34" charset="0"/>
        </a:defRPr>
      </a:lvl8pPr>
      <a:lvl9pPr marL="1828800" algn="ctr" rtl="0" fontAlgn="base">
        <a:spcBef>
          <a:spcPct val="0"/>
        </a:spcBef>
        <a:spcAft>
          <a:spcPct val="0"/>
        </a:spcAft>
        <a:defRPr sz="3600" b="1">
          <a:solidFill>
            <a:schemeClr val="tx2"/>
          </a:solidFill>
          <a:latin typeface="Calibri" panose="020F0502020204030204" pitchFamily="34" charset="0"/>
          <a:cs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inspire.wipo.int/"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s://www.epo.org/searching-for-patents/legal/register.html" TargetMode="External"/><Relationship Id="rId2" Type="http://schemas.openxmlformats.org/officeDocument/2006/relationships/hyperlink" Target="https://www.wipo.int/patent_register_portal/en/index.html" TargetMode="External"/><Relationship Id="rId1" Type="http://schemas.openxmlformats.org/officeDocument/2006/relationships/slideLayout" Target="../slideLayouts/slideLayout2.xml"/><Relationship Id="rId4" Type="http://schemas.openxmlformats.org/officeDocument/2006/relationships/hyperlink" Target="https://register.epo.org/help?lng=en&amp;topic=federated" TargetMode="External"/></Relationships>
</file>

<file path=ppt/slides/_rels/slide46.xml.rels><?xml version="1.0" encoding="UTF-8" standalone="yes"?>
<Relationships xmlns="http://schemas.openxmlformats.org/package/2006/relationships"><Relationship Id="rId2" Type="http://schemas.openxmlformats.org/officeDocument/2006/relationships/hyperlink" Target="http://www.pctkorea.com/"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8" Type="http://schemas.openxmlformats.org/officeDocument/2006/relationships/hyperlink" Target="https://www.piug.org/PIUG_remembrances" TargetMode="External"/><Relationship Id="rId3" Type="http://schemas.openxmlformats.org/officeDocument/2006/relationships/hyperlink" Target="https://www.piug.org/PIUG_antitrust_policy" TargetMode="External"/><Relationship Id="rId7" Type="http://schemas.openxmlformats.org/officeDocument/2006/relationships/hyperlink" Target="https://www.piug.org/PIUG_boards/" TargetMode="External"/><Relationship Id="rId2" Type="http://schemas.openxmlformats.org/officeDocument/2006/relationships/hyperlink" Target="https://www.piug.org/PIUG_copyright_and_disclaimer/" TargetMode="External"/><Relationship Id="rId1" Type="http://schemas.openxmlformats.org/officeDocument/2006/relationships/slideLayout" Target="../slideLayouts/slideLayout2.xml"/><Relationship Id="rId6" Type="http://schemas.openxmlformats.org/officeDocument/2006/relationships/hyperlink" Target="https://www.piug.org/page-1861364" TargetMode="External"/><Relationship Id="rId5" Type="http://schemas.openxmlformats.org/officeDocument/2006/relationships/hyperlink" Target="https://www.piug.org/history" TargetMode="External"/><Relationship Id="rId4" Type="http://schemas.openxmlformats.org/officeDocument/2006/relationships/hyperlink" Target="https://www.piug.org/bylaws"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8" Type="http://schemas.openxmlformats.org/officeDocument/2006/relationships/hyperlink" Target="https://wiki.piug.org/display/PIUG/Bibliography+-+Other" TargetMode="External"/><Relationship Id="rId3" Type="http://schemas.openxmlformats.org/officeDocument/2006/relationships/hyperlink" Target="https://wiki.piug.org/x/hIEEAg" TargetMode="External"/><Relationship Id="rId7" Type="http://schemas.openxmlformats.org/officeDocument/2006/relationships/hyperlink" Target="https://wiki.piug.org/display/PIUG/Bibliography+-+Articles" TargetMode="External"/><Relationship Id="rId2" Type="http://schemas.openxmlformats.org/officeDocument/2006/relationships/hyperlink" Target="https://wiki.piug.org/x/u4EEAg" TargetMode="External"/><Relationship Id="rId1" Type="http://schemas.openxmlformats.org/officeDocument/2006/relationships/slideLayout" Target="../slideLayouts/slideLayout2.xml"/><Relationship Id="rId6" Type="http://schemas.openxmlformats.org/officeDocument/2006/relationships/hyperlink" Target="https://wiki.piug.org/display/PIUG/Bibliography+-+Books" TargetMode="External"/><Relationship Id="rId5" Type="http://schemas.openxmlformats.org/officeDocument/2006/relationships/hyperlink" Target="https://wiki.piug.org/display/PIUG/Patent+Information+Bibliography" TargetMode="External"/><Relationship Id="rId10" Type="http://schemas.openxmlformats.org/officeDocument/2006/relationships/hyperlink" Target="https://wiki.piug.org/display/PIUG/Bibliography+-+Top+Ten+Publications+by+Edlyn+Simmons" TargetMode="External"/><Relationship Id="rId4" Type="http://schemas.openxmlformats.org/officeDocument/2006/relationships/hyperlink" Target="https://wiki.piug.org/x/zYYEAg" TargetMode="External"/><Relationship Id="rId9" Type="http://schemas.openxmlformats.org/officeDocument/2006/relationships/hyperlink" Target="https://wiki.piug.org/display/PIUG/Bibliography+-+Top+Ten+Publications+by+Stephen+Adams" TargetMode="External"/></Relationships>
</file>

<file path=ppt/slides/_rels/slide61.xml.rels><?xml version="1.0" encoding="UTF-8" standalone="yes"?>
<Relationships xmlns="http://schemas.openxmlformats.org/package/2006/relationships"><Relationship Id="rId3" Type="http://schemas.openxmlformats.org/officeDocument/2006/relationships/hyperlink" Target="https://wiki.piug.org/x/yYMEAg" TargetMode="External"/><Relationship Id="rId2" Type="http://schemas.openxmlformats.org/officeDocument/2006/relationships/hyperlink" Target="https://wiki.piug.org/x/yIMEAg" TargetMode="External"/><Relationship Id="rId1" Type="http://schemas.openxmlformats.org/officeDocument/2006/relationships/slideLayout" Target="../slideLayouts/slideLayout2.xml"/><Relationship Id="rId5" Type="http://schemas.openxmlformats.org/officeDocument/2006/relationships/hyperlink" Target="https://wiki.piug.org/x/DoUEAg" TargetMode="External"/><Relationship Id="rId4" Type="http://schemas.openxmlformats.org/officeDocument/2006/relationships/hyperlink" Target="https://wiki.piug.org/x/pYEEAg" TargetMode="Externa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hyperlink" Target="https://www.piug.org/education"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5220B44D-DDD0-497E-B432-6AC65AB4F009}" type="slidenum">
              <a:rPr lang="en-AU" altLang="en-US">
                <a:solidFill>
                  <a:srgbClr val="333399"/>
                </a:solidFill>
              </a:rPr>
              <a:pPr/>
              <a:t>1</a:t>
            </a:fld>
            <a:endParaRPr lang="en-AU" altLang="en-US">
              <a:solidFill>
                <a:srgbClr val="333399"/>
              </a:solidFill>
            </a:endParaRPr>
          </a:p>
        </p:txBody>
      </p:sp>
      <p:sp>
        <p:nvSpPr>
          <p:cNvPr id="2050" name="Rectangle 2"/>
          <p:cNvSpPr>
            <a:spLocks noGrp="1" noChangeArrowheads="1"/>
          </p:cNvSpPr>
          <p:nvPr>
            <p:ph type="ctrTitle"/>
          </p:nvPr>
        </p:nvSpPr>
        <p:spPr>
          <a:xfrm>
            <a:off x="684213" y="2276475"/>
            <a:ext cx="7772400" cy="1081088"/>
          </a:xfrm>
        </p:spPr>
        <p:txBody>
          <a:bodyPr/>
          <a:lstStyle/>
          <a:p>
            <a:r>
              <a:rPr lang="en-US" altLang="en-US" sz="4400" dirty="0"/>
              <a:t>2020 PIUG Business Meeting</a:t>
            </a:r>
          </a:p>
        </p:txBody>
      </p:sp>
      <p:sp>
        <p:nvSpPr>
          <p:cNvPr id="2054" name="Rectangle 6"/>
          <p:cNvSpPr>
            <a:spLocks noGrp="1" noChangeArrowheads="1"/>
          </p:cNvSpPr>
          <p:nvPr>
            <p:ph type="subTitle" idx="1"/>
          </p:nvPr>
        </p:nvSpPr>
        <p:spPr>
          <a:xfrm>
            <a:off x="1115616" y="3861048"/>
            <a:ext cx="7376864" cy="2448272"/>
          </a:xfrm>
        </p:spPr>
        <p:txBody>
          <a:bodyPr/>
          <a:lstStyle/>
          <a:p>
            <a:pPr eaLnBrk="1" hangingPunct="1">
              <a:spcBef>
                <a:spcPct val="50000"/>
              </a:spcBef>
            </a:pPr>
            <a:r>
              <a:rPr lang="en-AU" altLang="en-US" sz="2800" dirty="0"/>
              <a:t>Wednesday 13 May 2020</a:t>
            </a:r>
          </a:p>
          <a:p>
            <a:pPr eaLnBrk="1" hangingPunct="1">
              <a:spcBef>
                <a:spcPct val="50000"/>
              </a:spcBef>
            </a:pPr>
            <a:r>
              <a:rPr lang="en-AU" altLang="en-US" dirty="0"/>
              <a:t>	</a:t>
            </a:r>
            <a:endParaRPr lang="en-US" altLang="en-US" dirty="0"/>
          </a:p>
        </p:txBody>
      </p:sp>
    </p:spTree>
    <p:extLst>
      <p:ext uri="{BB962C8B-B14F-4D97-AF65-F5344CB8AC3E}">
        <p14:creationId xmlns:p14="http://schemas.microsoft.com/office/powerpoint/2010/main" val="30529608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ECCD72B-88D1-4A56-A572-783AC96E88DA}"/>
              </a:ext>
            </a:extLst>
          </p:cNvPr>
          <p:cNvSpPr>
            <a:spLocks noGrp="1"/>
          </p:cNvSpPr>
          <p:nvPr>
            <p:ph idx="1"/>
          </p:nvPr>
        </p:nvSpPr>
        <p:spPr/>
        <p:txBody>
          <a:bodyPr/>
          <a:lstStyle/>
          <a:p>
            <a:r>
              <a:rPr lang="en-US" dirty="0"/>
              <a:t>Thank you</a:t>
            </a:r>
          </a:p>
          <a:p>
            <a:pPr lvl="1"/>
            <a:r>
              <a:rPr lang="en-US" dirty="0"/>
              <a:t>Board</a:t>
            </a:r>
          </a:p>
          <a:p>
            <a:pPr lvl="1"/>
            <a:r>
              <a:rPr lang="en-US" dirty="0"/>
              <a:t>Committee members</a:t>
            </a:r>
          </a:p>
          <a:p>
            <a:pPr lvl="1"/>
            <a:r>
              <a:rPr lang="en-US" dirty="0"/>
              <a:t>Volunteers</a:t>
            </a:r>
          </a:p>
          <a:p>
            <a:r>
              <a:rPr lang="en-US" dirty="0"/>
              <a:t>Update PIUG website</a:t>
            </a:r>
          </a:p>
          <a:p>
            <a:r>
              <a:rPr lang="en-US" dirty="0"/>
              <a:t>Retire PIUG wiki</a:t>
            </a:r>
          </a:p>
        </p:txBody>
      </p:sp>
      <p:sp>
        <p:nvSpPr>
          <p:cNvPr id="3" name="Slide Number Placeholder 2">
            <a:extLst>
              <a:ext uri="{FF2B5EF4-FFF2-40B4-BE49-F238E27FC236}">
                <a16:creationId xmlns:a16="http://schemas.microsoft.com/office/drawing/2014/main" id="{6DFD90D9-6A1E-4B61-9E3D-A520F4E9C21E}"/>
              </a:ext>
            </a:extLst>
          </p:cNvPr>
          <p:cNvSpPr>
            <a:spLocks noGrp="1"/>
          </p:cNvSpPr>
          <p:nvPr>
            <p:ph type="sldNum" sz="quarter" idx="10"/>
          </p:nvPr>
        </p:nvSpPr>
        <p:spPr/>
        <p:txBody>
          <a:bodyPr/>
          <a:lstStyle/>
          <a:p>
            <a:fld id="{F8F7B891-C637-4285-9A8F-B4180C2B0DE7}" type="slidenum">
              <a:rPr lang="en-AU" altLang="en-US" smtClean="0">
                <a:solidFill>
                  <a:srgbClr val="333399"/>
                </a:solidFill>
              </a:rPr>
              <a:pPr/>
              <a:t>10</a:t>
            </a:fld>
            <a:endParaRPr lang="en-AU" altLang="en-US">
              <a:solidFill>
                <a:srgbClr val="333399"/>
              </a:solidFill>
            </a:endParaRPr>
          </a:p>
        </p:txBody>
      </p:sp>
      <p:sp>
        <p:nvSpPr>
          <p:cNvPr id="4" name="Title 3">
            <a:extLst>
              <a:ext uri="{FF2B5EF4-FFF2-40B4-BE49-F238E27FC236}">
                <a16:creationId xmlns:a16="http://schemas.microsoft.com/office/drawing/2014/main" id="{C36CE88E-0A9F-4ECF-BEA0-00B5488917D8}"/>
              </a:ext>
            </a:extLst>
          </p:cNvPr>
          <p:cNvSpPr>
            <a:spLocks noGrp="1"/>
          </p:cNvSpPr>
          <p:nvPr>
            <p:ph type="title"/>
          </p:nvPr>
        </p:nvSpPr>
        <p:spPr/>
        <p:txBody>
          <a:bodyPr/>
          <a:lstStyle/>
          <a:p>
            <a:r>
              <a:rPr lang="en-US"/>
              <a:t>High Points</a:t>
            </a:r>
            <a:endParaRPr lang="en-US" dirty="0"/>
          </a:p>
        </p:txBody>
      </p:sp>
    </p:spTree>
    <p:extLst>
      <p:ext uri="{BB962C8B-B14F-4D97-AF65-F5344CB8AC3E}">
        <p14:creationId xmlns:p14="http://schemas.microsoft.com/office/powerpoint/2010/main" val="37795163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4E04338-1A82-409C-8F14-CD66719C9A02}"/>
              </a:ext>
            </a:extLst>
          </p:cNvPr>
          <p:cNvSpPr>
            <a:spLocks noGrp="1"/>
          </p:cNvSpPr>
          <p:nvPr>
            <p:ph idx="1"/>
          </p:nvPr>
        </p:nvSpPr>
        <p:spPr/>
        <p:txBody>
          <a:bodyPr/>
          <a:lstStyle/>
          <a:p>
            <a:pPr>
              <a:lnSpc>
                <a:spcPct val="80000"/>
              </a:lnSpc>
            </a:pPr>
            <a:r>
              <a:rPr lang="en-AU" altLang="en-US" sz="2200" b="1" dirty="0"/>
              <a:t>Membership </a:t>
            </a:r>
            <a:r>
              <a:rPr lang="en-AU" altLang="en-US" sz="2200" dirty="0"/>
              <a:t>– </a:t>
            </a:r>
            <a:r>
              <a:rPr lang="en-AU" altLang="en-US" sz="2200" b="1" dirty="0">
                <a:solidFill>
                  <a:srgbClr val="FF0000"/>
                </a:solidFill>
              </a:rPr>
              <a:t>Chair position vacant</a:t>
            </a:r>
          </a:p>
          <a:p>
            <a:pPr lvl="1">
              <a:lnSpc>
                <a:spcPct val="80000"/>
              </a:lnSpc>
            </a:pPr>
            <a:r>
              <a:rPr lang="en-AU" altLang="en-US" sz="2200" dirty="0"/>
              <a:t>Seth Mendelson, Acting Chair</a:t>
            </a:r>
          </a:p>
          <a:p>
            <a:pPr>
              <a:lnSpc>
                <a:spcPct val="80000"/>
              </a:lnSpc>
            </a:pPr>
            <a:r>
              <a:rPr lang="en-AU" altLang="en-US" sz="2200" b="1" dirty="0"/>
              <a:t>Member Relations Committee </a:t>
            </a:r>
            <a:r>
              <a:rPr lang="en-AU" altLang="en-US" sz="2200" dirty="0"/>
              <a:t>–</a:t>
            </a:r>
            <a:r>
              <a:rPr lang="en-AU" altLang="en-US" sz="2200" b="1" dirty="0"/>
              <a:t> </a:t>
            </a:r>
            <a:r>
              <a:rPr lang="en-AU" altLang="en-US" sz="2200" dirty="0"/>
              <a:t>Suzanne</a:t>
            </a:r>
            <a:r>
              <a:rPr lang="en-AU" altLang="en-US" sz="2200" b="1" dirty="0"/>
              <a:t> </a:t>
            </a:r>
            <a:r>
              <a:rPr lang="en-AU" altLang="en-US" sz="2200" dirty="0"/>
              <a:t>Robins, Chair</a:t>
            </a:r>
          </a:p>
          <a:p>
            <a:pPr>
              <a:lnSpc>
                <a:spcPct val="80000"/>
              </a:lnSpc>
            </a:pPr>
            <a:r>
              <a:rPr lang="en-AU" altLang="en-US" sz="2200" b="1" dirty="0"/>
              <a:t>Electronic Communications Committee </a:t>
            </a:r>
            <a:r>
              <a:rPr lang="en-AU" altLang="en-US" sz="2200" dirty="0"/>
              <a:t>– </a:t>
            </a:r>
            <a:r>
              <a:rPr lang="en-AU" altLang="en-US" sz="2200" b="1" dirty="0">
                <a:solidFill>
                  <a:srgbClr val="FF0000"/>
                </a:solidFill>
              </a:rPr>
              <a:t>Chair position vacant</a:t>
            </a:r>
          </a:p>
          <a:p>
            <a:pPr lvl="1">
              <a:lnSpc>
                <a:spcPct val="80000"/>
              </a:lnSpc>
            </a:pPr>
            <a:r>
              <a:rPr lang="en-AU" altLang="en-US" sz="1800" dirty="0"/>
              <a:t>Tom Wolff,  Acting Chair</a:t>
            </a:r>
          </a:p>
          <a:p>
            <a:pPr>
              <a:lnSpc>
                <a:spcPct val="80000"/>
              </a:lnSpc>
            </a:pPr>
            <a:r>
              <a:rPr lang="en-AU" altLang="en-US" sz="2200" b="1" dirty="0"/>
              <a:t>Sponsorship Committee </a:t>
            </a:r>
            <a:r>
              <a:rPr lang="en-AU" altLang="en-US" sz="2200" dirty="0"/>
              <a:t>–</a:t>
            </a:r>
            <a:r>
              <a:rPr lang="en-AU" altLang="en-US" sz="2200" b="1" dirty="0"/>
              <a:t> </a:t>
            </a:r>
            <a:r>
              <a:rPr lang="en-AU" altLang="en-US" sz="2200" dirty="0"/>
              <a:t>Ken Koubek</a:t>
            </a:r>
            <a:endParaRPr lang="en-AU" altLang="en-US" sz="2200" b="1" dirty="0"/>
          </a:p>
          <a:p>
            <a:pPr lvl="1">
              <a:lnSpc>
                <a:spcPct val="80000"/>
              </a:lnSpc>
            </a:pPr>
            <a:r>
              <a:rPr lang="en-AU" altLang="en-US" sz="1800" dirty="0"/>
              <a:t>Jane Thompson, past Chair</a:t>
            </a:r>
          </a:p>
          <a:p>
            <a:pPr>
              <a:lnSpc>
                <a:spcPct val="80000"/>
              </a:lnSpc>
            </a:pPr>
            <a:r>
              <a:rPr lang="en-AU" altLang="en-US" sz="2200" b="1" dirty="0"/>
              <a:t>Education and Training Committee</a:t>
            </a:r>
            <a:r>
              <a:rPr lang="en-AU" altLang="en-US" sz="2200" dirty="0"/>
              <a:t> – John Zabilski, Chair</a:t>
            </a:r>
          </a:p>
          <a:p>
            <a:pPr>
              <a:lnSpc>
                <a:spcPct val="80000"/>
              </a:lnSpc>
            </a:pPr>
            <a:r>
              <a:rPr lang="en-AU" altLang="en-US" sz="2200" b="1" dirty="0"/>
              <a:t>Certification Committee </a:t>
            </a:r>
            <a:r>
              <a:rPr lang="en-AU" altLang="en-US" sz="2200" dirty="0"/>
              <a:t>–Ron Kaminecki, Chair</a:t>
            </a:r>
          </a:p>
          <a:p>
            <a:pPr>
              <a:lnSpc>
                <a:spcPct val="80000"/>
              </a:lnSpc>
            </a:pPr>
            <a:r>
              <a:rPr lang="en-AU" altLang="en-US" sz="2200" b="1" dirty="0"/>
              <a:t>Partnerships and Patent Offices Committee</a:t>
            </a:r>
            <a:r>
              <a:rPr lang="en-AU" altLang="en-US" sz="2200" dirty="0"/>
              <a:t> – Cynthia Barcelon-Yang and Stephen Adams, Co-Chairs</a:t>
            </a:r>
          </a:p>
          <a:p>
            <a:pPr lvl="1">
              <a:lnSpc>
                <a:spcPct val="80000"/>
              </a:lnSpc>
            </a:pPr>
            <a:r>
              <a:rPr lang="en-AU" altLang="en-US" sz="1800" b="1" dirty="0">
                <a:solidFill>
                  <a:srgbClr val="FF0000"/>
                </a:solidFill>
              </a:rPr>
              <a:t>Chair position vacant for 2020</a:t>
            </a:r>
            <a:endParaRPr lang="en-AU" altLang="en-US" sz="1800" dirty="0"/>
          </a:p>
          <a:p>
            <a:pPr>
              <a:lnSpc>
                <a:spcPct val="80000"/>
              </a:lnSpc>
            </a:pPr>
            <a:r>
              <a:rPr lang="en-AU" altLang="en-US" sz="2200" b="1" dirty="0"/>
              <a:t>Nominating Committee—</a:t>
            </a:r>
            <a:r>
              <a:rPr lang="en-AU" altLang="en-US" sz="2200" dirty="0"/>
              <a:t>Rosie Lindquist, Carol Bachmann and Ken Koubek</a:t>
            </a:r>
          </a:p>
          <a:p>
            <a:pPr marL="0" indent="0">
              <a:buNone/>
            </a:pPr>
            <a:endParaRPr lang="en-US" dirty="0"/>
          </a:p>
        </p:txBody>
      </p:sp>
      <p:sp>
        <p:nvSpPr>
          <p:cNvPr id="3" name="Slide Number Placeholder 2">
            <a:extLst>
              <a:ext uri="{FF2B5EF4-FFF2-40B4-BE49-F238E27FC236}">
                <a16:creationId xmlns:a16="http://schemas.microsoft.com/office/drawing/2014/main" id="{45D8DDF2-D462-46E1-9298-716984358DFB}"/>
              </a:ext>
            </a:extLst>
          </p:cNvPr>
          <p:cNvSpPr>
            <a:spLocks noGrp="1"/>
          </p:cNvSpPr>
          <p:nvPr>
            <p:ph type="sldNum" sz="quarter" idx="10"/>
          </p:nvPr>
        </p:nvSpPr>
        <p:spPr/>
        <p:txBody>
          <a:bodyPr/>
          <a:lstStyle/>
          <a:p>
            <a:fld id="{F8F7B891-C637-4285-9A8F-B4180C2B0DE7}" type="slidenum">
              <a:rPr lang="en-AU" altLang="en-US" smtClean="0">
                <a:solidFill>
                  <a:srgbClr val="333399"/>
                </a:solidFill>
              </a:rPr>
              <a:pPr/>
              <a:t>11</a:t>
            </a:fld>
            <a:endParaRPr lang="en-AU" altLang="en-US">
              <a:solidFill>
                <a:srgbClr val="333399"/>
              </a:solidFill>
            </a:endParaRPr>
          </a:p>
        </p:txBody>
      </p:sp>
      <p:sp>
        <p:nvSpPr>
          <p:cNvPr id="4" name="Title 3">
            <a:extLst>
              <a:ext uri="{FF2B5EF4-FFF2-40B4-BE49-F238E27FC236}">
                <a16:creationId xmlns:a16="http://schemas.microsoft.com/office/drawing/2014/main" id="{A942DD59-8994-432A-8450-01CAA5F30B2F}"/>
              </a:ext>
            </a:extLst>
          </p:cNvPr>
          <p:cNvSpPr>
            <a:spLocks noGrp="1"/>
          </p:cNvSpPr>
          <p:nvPr>
            <p:ph type="title"/>
          </p:nvPr>
        </p:nvSpPr>
        <p:spPr/>
        <p:txBody>
          <a:bodyPr/>
          <a:lstStyle/>
          <a:p>
            <a:r>
              <a:rPr lang="en-US" dirty="0"/>
              <a:t>PIUG Functional Committees</a:t>
            </a:r>
          </a:p>
        </p:txBody>
      </p:sp>
    </p:spTree>
    <p:extLst>
      <p:ext uri="{BB962C8B-B14F-4D97-AF65-F5344CB8AC3E}">
        <p14:creationId xmlns:p14="http://schemas.microsoft.com/office/powerpoint/2010/main" val="10041647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486692B-57A0-4C3A-BD9D-0B1A367C5952}"/>
              </a:ext>
            </a:extLst>
          </p:cNvPr>
          <p:cNvSpPr>
            <a:spLocks noGrp="1"/>
          </p:cNvSpPr>
          <p:nvPr>
            <p:ph idx="1"/>
          </p:nvPr>
        </p:nvSpPr>
        <p:spPr/>
        <p:txBody>
          <a:bodyPr/>
          <a:lstStyle/>
          <a:p>
            <a:r>
              <a:rPr lang="en-AU" altLang="en-US" sz="2400" dirty="0"/>
              <a:t>Treasurer's Report – Malcolm Hallam</a:t>
            </a:r>
          </a:p>
          <a:p>
            <a:r>
              <a:rPr lang="en-AU" altLang="en-US" sz="2400" dirty="0"/>
              <a:t>PIUG 2019 Northeast Conference Report –Shelley Pavlek</a:t>
            </a:r>
          </a:p>
          <a:p>
            <a:r>
              <a:rPr lang="en-AU" altLang="en-US" sz="2400" dirty="0"/>
              <a:t>PIUG 2020 Biotech Conference Report –Alison Taylor</a:t>
            </a:r>
          </a:p>
          <a:p>
            <a:r>
              <a:rPr lang="en-AU" altLang="en-US" sz="2400" dirty="0"/>
              <a:t>Membership and Member Relations Committee Report—Suzanne Robins</a:t>
            </a:r>
            <a:endParaRPr lang="en-AU" altLang="en-US" sz="2400" b="1" dirty="0"/>
          </a:p>
          <a:p>
            <a:r>
              <a:rPr lang="en-AU" altLang="en-US" sz="2400" dirty="0"/>
              <a:t>Certification Committee Report—Ron Kaminecki</a:t>
            </a:r>
          </a:p>
          <a:p>
            <a:r>
              <a:rPr lang="en-AU" altLang="en-US" sz="2400" dirty="0"/>
              <a:t>Electronic Communications Committee Report –Tom Wolff</a:t>
            </a:r>
          </a:p>
          <a:p>
            <a:r>
              <a:rPr lang="en-AU" altLang="en-US" sz="2400" dirty="0"/>
              <a:t>Partnerships and Patent Offices Committee Report—Elliott Linder </a:t>
            </a:r>
          </a:p>
          <a:p>
            <a:r>
              <a:rPr lang="en-AU" altLang="en-US" sz="2400" dirty="0"/>
              <a:t>Education and Training Committee Report—John Zabilski</a:t>
            </a:r>
            <a:endParaRPr lang="en-US" sz="2400" dirty="0"/>
          </a:p>
        </p:txBody>
      </p:sp>
      <p:sp>
        <p:nvSpPr>
          <p:cNvPr id="3" name="Slide Number Placeholder 2">
            <a:extLst>
              <a:ext uri="{FF2B5EF4-FFF2-40B4-BE49-F238E27FC236}">
                <a16:creationId xmlns:a16="http://schemas.microsoft.com/office/drawing/2014/main" id="{B9384CDC-643B-46AD-80EA-BE893A05E4CC}"/>
              </a:ext>
            </a:extLst>
          </p:cNvPr>
          <p:cNvSpPr>
            <a:spLocks noGrp="1"/>
          </p:cNvSpPr>
          <p:nvPr>
            <p:ph type="sldNum" sz="quarter" idx="10"/>
          </p:nvPr>
        </p:nvSpPr>
        <p:spPr/>
        <p:txBody>
          <a:bodyPr/>
          <a:lstStyle/>
          <a:p>
            <a:fld id="{F8F7B891-C637-4285-9A8F-B4180C2B0DE7}" type="slidenum">
              <a:rPr lang="en-AU" altLang="en-US" smtClean="0">
                <a:solidFill>
                  <a:srgbClr val="333399"/>
                </a:solidFill>
              </a:rPr>
              <a:pPr/>
              <a:t>12</a:t>
            </a:fld>
            <a:endParaRPr lang="en-AU" altLang="en-US">
              <a:solidFill>
                <a:srgbClr val="333399"/>
              </a:solidFill>
            </a:endParaRPr>
          </a:p>
        </p:txBody>
      </p:sp>
      <p:sp>
        <p:nvSpPr>
          <p:cNvPr id="4" name="Title 3">
            <a:extLst>
              <a:ext uri="{FF2B5EF4-FFF2-40B4-BE49-F238E27FC236}">
                <a16:creationId xmlns:a16="http://schemas.microsoft.com/office/drawing/2014/main" id="{83592FF7-6E52-4C3B-8A18-279615F8DBB1}"/>
              </a:ext>
            </a:extLst>
          </p:cNvPr>
          <p:cNvSpPr>
            <a:spLocks noGrp="1"/>
          </p:cNvSpPr>
          <p:nvPr>
            <p:ph type="title"/>
          </p:nvPr>
        </p:nvSpPr>
        <p:spPr/>
        <p:txBody>
          <a:bodyPr/>
          <a:lstStyle/>
          <a:p>
            <a:r>
              <a:rPr lang="en-US" dirty="0"/>
              <a:t>Agenda for Committee Reports</a:t>
            </a:r>
          </a:p>
        </p:txBody>
      </p:sp>
    </p:spTree>
    <p:extLst>
      <p:ext uri="{BB962C8B-B14F-4D97-AF65-F5344CB8AC3E}">
        <p14:creationId xmlns:p14="http://schemas.microsoft.com/office/powerpoint/2010/main" val="13148431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5220B44D-DDD0-497E-B432-6AC65AB4F009}" type="slidenum">
              <a:rPr lang="en-AU" altLang="en-US">
                <a:solidFill>
                  <a:srgbClr val="333399"/>
                </a:solidFill>
              </a:rPr>
              <a:pPr/>
              <a:t>13</a:t>
            </a:fld>
            <a:endParaRPr lang="en-AU" altLang="en-US">
              <a:solidFill>
                <a:srgbClr val="333399"/>
              </a:solidFill>
            </a:endParaRPr>
          </a:p>
        </p:txBody>
      </p:sp>
      <p:sp>
        <p:nvSpPr>
          <p:cNvPr id="2050" name="Rectangle 2"/>
          <p:cNvSpPr>
            <a:spLocks noGrp="1" noChangeArrowheads="1"/>
          </p:cNvSpPr>
          <p:nvPr>
            <p:ph type="ctrTitle"/>
          </p:nvPr>
        </p:nvSpPr>
        <p:spPr>
          <a:xfrm>
            <a:off x="684213" y="2276475"/>
            <a:ext cx="7772400" cy="1081088"/>
          </a:xfrm>
        </p:spPr>
        <p:txBody>
          <a:bodyPr/>
          <a:lstStyle/>
          <a:p>
            <a:r>
              <a:rPr lang="en-US" altLang="en-US" sz="4400" dirty="0"/>
              <a:t>Treasurer’s Report</a:t>
            </a:r>
          </a:p>
        </p:txBody>
      </p:sp>
      <p:sp>
        <p:nvSpPr>
          <p:cNvPr id="2054" name="Rectangle 6"/>
          <p:cNvSpPr>
            <a:spLocks noGrp="1" noChangeArrowheads="1"/>
          </p:cNvSpPr>
          <p:nvPr>
            <p:ph type="subTitle" idx="1"/>
          </p:nvPr>
        </p:nvSpPr>
        <p:spPr>
          <a:xfrm>
            <a:off x="1115616" y="3861048"/>
            <a:ext cx="7376864" cy="2448272"/>
          </a:xfrm>
        </p:spPr>
        <p:txBody>
          <a:bodyPr/>
          <a:lstStyle/>
          <a:p>
            <a:pPr>
              <a:spcBef>
                <a:spcPct val="50000"/>
              </a:spcBef>
            </a:pPr>
            <a:r>
              <a:rPr lang="en-AU" altLang="en-US" sz="2800" b="1" dirty="0"/>
              <a:t>Malcolm Hallam</a:t>
            </a:r>
          </a:p>
          <a:p>
            <a:pPr eaLnBrk="1" hangingPunct="1">
              <a:spcBef>
                <a:spcPct val="50000"/>
              </a:spcBef>
            </a:pPr>
            <a:r>
              <a:rPr lang="en-AU" altLang="en-US" sz="2800" dirty="0"/>
              <a:t>Wednesday 13 May 2020</a:t>
            </a:r>
          </a:p>
          <a:p>
            <a:pPr eaLnBrk="1" hangingPunct="1">
              <a:spcBef>
                <a:spcPct val="50000"/>
              </a:spcBef>
            </a:pPr>
            <a:r>
              <a:rPr lang="en-AU" altLang="en-US" dirty="0"/>
              <a:t>	</a:t>
            </a:r>
            <a:endParaRPr lang="en-US" altLang="en-US" dirty="0"/>
          </a:p>
        </p:txBody>
      </p:sp>
    </p:spTree>
    <p:extLst>
      <p:ext uri="{BB962C8B-B14F-4D97-AF65-F5344CB8AC3E}">
        <p14:creationId xmlns:p14="http://schemas.microsoft.com/office/powerpoint/2010/main" val="14514221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Our net worth remains robust</a:t>
            </a:r>
          </a:p>
        </p:txBody>
      </p:sp>
      <p:sp>
        <p:nvSpPr>
          <p:cNvPr id="3" name="Slide Number Placeholder 2"/>
          <p:cNvSpPr>
            <a:spLocks noGrp="1"/>
          </p:cNvSpPr>
          <p:nvPr>
            <p:ph type="sldNum" sz="quarter" idx="10"/>
          </p:nvPr>
        </p:nvSpPr>
        <p:spPr/>
        <p:txBody>
          <a:bodyPr/>
          <a:lstStyle/>
          <a:p>
            <a:fld id="{F8F7B891-C637-4285-9A8F-B4180C2B0DE7}" type="slidenum">
              <a:rPr lang="en-AU" altLang="en-US" smtClean="0">
                <a:solidFill>
                  <a:srgbClr val="333399"/>
                </a:solidFill>
              </a:rPr>
              <a:pPr/>
              <a:t>14</a:t>
            </a:fld>
            <a:endParaRPr lang="en-AU" altLang="en-US">
              <a:solidFill>
                <a:srgbClr val="333399"/>
              </a:solidFill>
            </a:endParaRPr>
          </a:p>
        </p:txBody>
      </p:sp>
      <p:graphicFrame>
        <p:nvGraphicFramePr>
          <p:cNvPr id="5" name="Content Placeholder 4"/>
          <p:cNvGraphicFramePr>
            <a:graphicFrameLocks/>
          </p:cNvGraphicFramePr>
          <p:nvPr>
            <p:extLst/>
          </p:nvPr>
        </p:nvGraphicFramePr>
        <p:xfrm>
          <a:off x="468313" y="1916113"/>
          <a:ext cx="8281988" cy="741680"/>
        </p:xfrm>
        <a:graphic>
          <a:graphicData uri="http://schemas.openxmlformats.org/drawingml/2006/table">
            <a:tbl>
              <a:tblPr firstRow="1" bandRow="1">
                <a:tableStyleId>{72833802-FEF1-4C79-8D5D-14CF1EAF98D9}</a:tableStyleId>
              </a:tblPr>
              <a:tblGrid>
                <a:gridCol w="2070497">
                  <a:extLst>
                    <a:ext uri="{9D8B030D-6E8A-4147-A177-3AD203B41FA5}">
                      <a16:colId xmlns:a16="http://schemas.microsoft.com/office/drawing/2014/main" val="20000"/>
                    </a:ext>
                  </a:extLst>
                </a:gridCol>
                <a:gridCol w="2070497">
                  <a:extLst>
                    <a:ext uri="{9D8B030D-6E8A-4147-A177-3AD203B41FA5}">
                      <a16:colId xmlns:a16="http://schemas.microsoft.com/office/drawing/2014/main" val="20001"/>
                    </a:ext>
                  </a:extLst>
                </a:gridCol>
                <a:gridCol w="2070497">
                  <a:extLst>
                    <a:ext uri="{9D8B030D-6E8A-4147-A177-3AD203B41FA5}">
                      <a16:colId xmlns:a16="http://schemas.microsoft.com/office/drawing/2014/main" val="20002"/>
                    </a:ext>
                  </a:extLst>
                </a:gridCol>
                <a:gridCol w="2070497">
                  <a:extLst>
                    <a:ext uri="{9D8B030D-6E8A-4147-A177-3AD203B41FA5}">
                      <a16:colId xmlns:a16="http://schemas.microsoft.com/office/drawing/2014/main" val="20003"/>
                    </a:ext>
                  </a:extLst>
                </a:gridCol>
              </a:tblGrid>
              <a:tr h="370840">
                <a:tc>
                  <a:txBody>
                    <a:bodyPr/>
                    <a:lstStyle/>
                    <a:p>
                      <a:endParaRPr lang="en-US" dirty="0"/>
                    </a:p>
                  </a:txBody>
                  <a:tcPr/>
                </a:tc>
                <a:tc>
                  <a:txBody>
                    <a:bodyPr/>
                    <a:lstStyle/>
                    <a:p>
                      <a:r>
                        <a:rPr lang="en-US" dirty="0"/>
                        <a:t>12/31/2017</a:t>
                      </a:r>
                    </a:p>
                  </a:txBody>
                  <a:tcPr/>
                </a:tc>
                <a:tc>
                  <a:txBody>
                    <a:bodyPr/>
                    <a:lstStyle/>
                    <a:p>
                      <a:r>
                        <a:rPr lang="en-US" dirty="0"/>
                        <a:t>12/31/2018</a:t>
                      </a:r>
                    </a:p>
                  </a:txBody>
                  <a:tcPr/>
                </a:tc>
                <a:tc>
                  <a:txBody>
                    <a:bodyPr/>
                    <a:lstStyle/>
                    <a:p>
                      <a:r>
                        <a:rPr lang="en-US" dirty="0"/>
                        <a:t>12/31/2019</a:t>
                      </a:r>
                    </a:p>
                  </a:txBody>
                  <a:tcPr/>
                </a:tc>
                <a:extLst>
                  <a:ext uri="{0D108BD9-81ED-4DB2-BD59-A6C34878D82A}">
                    <a16:rowId xmlns:a16="http://schemas.microsoft.com/office/drawing/2014/main" val="10000"/>
                  </a:ext>
                </a:extLst>
              </a:tr>
              <a:tr h="370840">
                <a:tc>
                  <a:txBody>
                    <a:bodyPr/>
                    <a:lstStyle/>
                    <a:p>
                      <a:r>
                        <a:rPr lang="en-US" dirty="0"/>
                        <a:t>Net</a:t>
                      </a:r>
                      <a:r>
                        <a:rPr lang="en-US" baseline="0" dirty="0"/>
                        <a:t> worth</a:t>
                      </a:r>
                      <a:endParaRPr lang="en-US" dirty="0"/>
                    </a:p>
                  </a:txBody>
                  <a:tcPr/>
                </a:tc>
                <a:tc>
                  <a:txBody>
                    <a:bodyPr/>
                    <a:lstStyle/>
                    <a:p>
                      <a:r>
                        <a:rPr lang="en-US" dirty="0"/>
                        <a:t>$583,159</a:t>
                      </a:r>
                    </a:p>
                  </a:txBody>
                  <a:tcPr/>
                </a:tc>
                <a:tc>
                  <a:txBody>
                    <a:bodyPr/>
                    <a:lstStyle/>
                    <a:p>
                      <a:r>
                        <a:rPr lang="en-US" dirty="0"/>
                        <a:t>$591,554 </a:t>
                      </a:r>
                    </a:p>
                  </a:txBody>
                  <a:tcPr/>
                </a:tc>
                <a:tc>
                  <a:txBody>
                    <a:bodyPr/>
                    <a:lstStyle/>
                    <a:p>
                      <a:r>
                        <a:rPr lang="en-US" dirty="0"/>
                        <a:t>$530,258</a:t>
                      </a:r>
                      <a:endParaRPr lang="en-US" b="0" dirty="0"/>
                    </a:p>
                  </a:txBody>
                  <a:tcPr/>
                </a:tc>
                <a:extLst>
                  <a:ext uri="{0D108BD9-81ED-4DB2-BD59-A6C34878D82A}">
                    <a16:rowId xmlns:a16="http://schemas.microsoft.com/office/drawing/2014/main" val="10001"/>
                  </a:ext>
                </a:extLst>
              </a:tr>
            </a:tbl>
          </a:graphicData>
        </a:graphic>
      </p:graphicFrame>
      <p:pic>
        <p:nvPicPr>
          <p:cNvPr id="8" name="Picture 7"/>
          <p:cNvPicPr>
            <a:picLocks noChangeAspect="1"/>
          </p:cNvPicPr>
          <p:nvPr/>
        </p:nvPicPr>
        <p:blipFill>
          <a:blip r:embed="rId2"/>
          <a:stretch>
            <a:fillRect/>
          </a:stretch>
        </p:blipFill>
        <p:spPr>
          <a:xfrm>
            <a:off x="1820145" y="2921621"/>
            <a:ext cx="5578323" cy="3267739"/>
          </a:xfrm>
          <a:prstGeom prst="rect">
            <a:avLst/>
          </a:prstGeom>
        </p:spPr>
      </p:pic>
    </p:spTree>
    <p:extLst>
      <p:ext uri="{BB962C8B-B14F-4D97-AF65-F5344CB8AC3E}">
        <p14:creationId xmlns:p14="http://schemas.microsoft.com/office/powerpoint/2010/main" val="35709259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0" y="1700808"/>
            <a:ext cx="8064896" cy="4248472"/>
          </a:xfrm>
        </p:spPr>
        <p:txBody>
          <a:bodyPr/>
          <a:lstStyle/>
          <a:p>
            <a:r>
              <a:rPr lang="en-US" dirty="0"/>
              <a:t>Investments are moderately conservative</a:t>
            </a:r>
          </a:p>
          <a:p>
            <a:r>
              <a:rPr lang="en-US" dirty="0"/>
              <a:t>Cash cushion to cover wide variations in timing of income and expenses, especially around conferences</a:t>
            </a:r>
          </a:p>
          <a:p>
            <a:r>
              <a:rPr lang="en-US" dirty="0"/>
              <a:t>Reserves provide contingency against unforeseen economic situations</a:t>
            </a:r>
          </a:p>
          <a:p>
            <a:r>
              <a:rPr lang="en-US" dirty="0"/>
              <a:t>We are in good shape to weather the 2020 pandemic</a:t>
            </a:r>
          </a:p>
        </p:txBody>
      </p:sp>
      <p:sp>
        <p:nvSpPr>
          <p:cNvPr id="3" name="Slide Number Placeholder 2"/>
          <p:cNvSpPr>
            <a:spLocks noGrp="1"/>
          </p:cNvSpPr>
          <p:nvPr>
            <p:ph type="sldNum" sz="quarter" idx="10"/>
          </p:nvPr>
        </p:nvSpPr>
        <p:spPr/>
        <p:txBody>
          <a:bodyPr/>
          <a:lstStyle/>
          <a:p>
            <a:fld id="{F8F7B891-C637-4285-9A8F-B4180C2B0DE7}" type="slidenum">
              <a:rPr lang="en-AU" altLang="en-US" smtClean="0">
                <a:solidFill>
                  <a:srgbClr val="333399"/>
                </a:solidFill>
              </a:rPr>
              <a:pPr/>
              <a:t>15</a:t>
            </a:fld>
            <a:endParaRPr lang="en-AU" altLang="en-US">
              <a:solidFill>
                <a:srgbClr val="333399"/>
              </a:solidFill>
            </a:endParaRPr>
          </a:p>
        </p:txBody>
      </p:sp>
      <p:sp>
        <p:nvSpPr>
          <p:cNvPr id="4" name="Title 3"/>
          <p:cNvSpPr>
            <a:spLocks noGrp="1"/>
          </p:cNvSpPr>
          <p:nvPr>
            <p:ph type="title"/>
          </p:nvPr>
        </p:nvSpPr>
        <p:spPr/>
        <p:txBody>
          <a:bodyPr/>
          <a:lstStyle/>
          <a:p>
            <a:r>
              <a:rPr lang="en-US" dirty="0"/>
              <a:t>Financial Stewardship</a:t>
            </a:r>
          </a:p>
        </p:txBody>
      </p:sp>
    </p:spTree>
    <p:extLst>
      <p:ext uri="{BB962C8B-B14F-4D97-AF65-F5344CB8AC3E}">
        <p14:creationId xmlns:p14="http://schemas.microsoft.com/office/powerpoint/2010/main" val="25464979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8313" y="3789040"/>
            <a:ext cx="8281987" cy="2088231"/>
          </a:xfrm>
        </p:spPr>
        <p:txBody>
          <a:bodyPr/>
          <a:lstStyle/>
          <a:p>
            <a:r>
              <a:rPr lang="en-US" sz="2800" dirty="0"/>
              <a:t>Lower attendance at all conferences</a:t>
            </a:r>
          </a:p>
          <a:p>
            <a:r>
              <a:rPr lang="en-US" sz="2800" dirty="0"/>
              <a:t>Criticality of hotel room bookings</a:t>
            </a:r>
          </a:p>
          <a:p>
            <a:r>
              <a:rPr lang="en-US" sz="2800" dirty="0"/>
              <a:t>Strong sponsor support at Biotech 2020</a:t>
            </a:r>
          </a:p>
          <a:p>
            <a:r>
              <a:rPr lang="en-US" sz="2800" dirty="0"/>
              <a:t>Course expenses include faculty share of proceeds</a:t>
            </a:r>
          </a:p>
        </p:txBody>
      </p:sp>
      <p:sp>
        <p:nvSpPr>
          <p:cNvPr id="3" name="Slide Number Placeholder 2"/>
          <p:cNvSpPr>
            <a:spLocks noGrp="1"/>
          </p:cNvSpPr>
          <p:nvPr>
            <p:ph type="sldNum" sz="quarter" idx="10"/>
          </p:nvPr>
        </p:nvSpPr>
        <p:spPr/>
        <p:txBody>
          <a:bodyPr/>
          <a:lstStyle/>
          <a:p>
            <a:fld id="{F8F7B891-C637-4285-9A8F-B4180C2B0DE7}" type="slidenum">
              <a:rPr lang="en-AU" altLang="en-US" smtClean="0">
                <a:solidFill>
                  <a:srgbClr val="333399"/>
                </a:solidFill>
              </a:rPr>
              <a:pPr/>
              <a:t>16</a:t>
            </a:fld>
            <a:endParaRPr lang="en-AU" altLang="en-US">
              <a:solidFill>
                <a:srgbClr val="333399"/>
              </a:solidFill>
            </a:endParaRPr>
          </a:p>
        </p:txBody>
      </p:sp>
      <p:sp>
        <p:nvSpPr>
          <p:cNvPr id="4" name="Title 3"/>
          <p:cNvSpPr>
            <a:spLocks noGrp="1"/>
          </p:cNvSpPr>
          <p:nvPr>
            <p:ph type="title"/>
          </p:nvPr>
        </p:nvSpPr>
        <p:spPr>
          <a:xfrm>
            <a:off x="2843213" y="188912"/>
            <a:ext cx="5903912" cy="1367879"/>
          </a:xfrm>
        </p:spPr>
        <p:txBody>
          <a:bodyPr/>
          <a:lstStyle/>
          <a:p>
            <a:r>
              <a:rPr lang="en-US" sz="3200" dirty="0"/>
              <a:t>We are making money on education offerings but now losing on conferences</a:t>
            </a:r>
          </a:p>
        </p:txBody>
      </p:sp>
      <p:graphicFrame>
        <p:nvGraphicFramePr>
          <p:cNvPr id="5" name="Content Placeholder 4"/>
          <p:cNvGraphicFramePr>
            <a:graphicFrameLocks/>
          </p:cNvGraphicFramePr>
          <p:nvPr>
            <p:extLst/>
          </p:nvPr>
        </p:nvGraphicFramePr>
        <p:xfrm>
          <a:off x="395536" y="1916832"/>
          <a:ext cx="8351589" cy="1378952"/>
        </p:xfrm>
        <a:graphic>
          <a:graphicData uri="http://schemas.openxmlformats.org/drawingml/2006/table">
            <a:tbl>
              <a:tblPr firstRow="1" bandRow="1">
                <a:tableStyleId>{21E4AEA4-8DFA-4A89-87EB-49C32662AFE0}</a:tableStyleId>
              </a:tblPr>
              <a:tblGrid>
                <a:gridCol w="1296144">
                  <a:extLst>
                    <a:ext uri="{9D8B030D-6E8A-4147-A177-3AD203B41FA5}">
                      <a16:colId xmlns:a16="http://schemas.microsoft.com/office/drawing/2014/main" val="20000"/>
                    </a:ext>
                  </a:extLst>
                </a:gridCol>
                <a:gridCol w="1388295">
                  <a:extLst>
                    <a:ext uri="{9D8B030D-6E8A-4147-A177-3AD203B41FA5}">
                      <a16:colId xmlns:a16="http://schemas.microsoft.com/office/drawing/2014/main" val="20001"/>
                    </a:ext>
                  </a:extLst>
                </a:gridCol>
                <a:gridCol w="1416787">
                  <a:extLst>
                    <a:ext uri="{9D8B030D-6E8A-4147-A177-3AD203B41FA5}">
                      <a16:colId xmlns:a16="http://schemas.microsoft.com/office/drawing/2014/main" val="20002"/>
                    </a:ext>
                  </a:extLst>
                </a:gridCol>
                <a:gridCol w="1267652">
                  <a:extLst>
                    <a:ext uri="{9D8B030D-6E8A-4147-A177-3AD203B41FA5}">
                      <a16:colId xmlns:a16="http://schemas.microsoft.com/office/drawing/2014/main" val="20005"/>
                    </a:ext>
                  </a:extLst>
                </a:gridCol>
                <a:gridCol w="1342220">
                  <a:extLst>
                    <a:ext uri="{9D8B030D-6E8A-4147-A177-3AD203B41FA5}">
                      <a16:colId xmlns:a16="http://schemas.microsoft.com/office/drawing/2014/main" val="20003"/>
                    </a:ext>
                  </a:extLst>
                </a:gridCol>
                <a:gridCol w="1640491">
                  <a:extLst>
                    <a:ext uri="{9D8B030D-6E8A-4147-A177-3AD203B41FA5}">
                      <a16:colId xmlns:a16="http://schemas.microsoft.com/office/drawing/2014/main" val="20004"/>
                    </a:ext>
                  </a:extLst>
                </a:gridCol>
              </a:tblGrid>
              <a:tr h="370840">
                <a:tc>
                  <a:txBody>
                    <a:bodyPr/>
                    <a:lstStyle/>
                    <a:p>
                      <a:r>
                        <a:rPr lang="en-US" dirty="0"/>
                        <a:t>Net Income</a:t>
                      </a:r>
                    </a:p>
                  </a:txBody>
                  <a:tcPr/>
                </a:tc>
                <a:tc>
                  <a:txBody>
                    <a:bodyPr/>
                    <a:lstStyle/>
                    <a:p>
                      <a:r>
                        <a:rPr lang="en-US" dirty="0"/>
                        <a:t>Annual</a:t>
                      </a:r>
                      <a:r>
                        <a:rPr lang="en-US" baseline="0" dirty="0"/>
                        <a:t> </a:t>
                      </a:r>
                      <a:r>
                        <a:rPr lang="en-US" dirty="0"/>
                        <a:t>Conference</a:t>
                      </a:r>
                    </a:p>
                  </a:txBody>
                  <a:tcPr/>
                </a:tc>
                <a:tc>
                  <a:txBody>
                    <a:bodyPr/>
                    <a:lstStyle/>
                    <a:p>
                      <a:r>
                        <a:rPr lang="en-US" baseline="0" dirty="0"/>
                        <a:t>Northeast</a:t>
                      </a:r>
                      <a:r>
                        <a:rPr lang="en-US" dirty="0"/>
                        <a:t> Conference</a:t>
                      </a:r>
                    </a:p>
                  </a:txBody>
                  <a:tcPr/>
                </a:tc>
                <a:tc>
                  <a:txBody>
                    <a:bodyPr/>
                    <a:lstStyle/>
                    <a:p>
                      <a:r>
                        <a:rPr lang="en-US" dirty="0"/>
                        <a:t>Biotech Conference</a:t>
                      </a:r>
                    </a:p>
                  </a:txBody>
                  <a:tcPr/>
                </a:tc>
                <a:tc>
                  <a:txBody>
                    <a:bodyPr/>
                    <a:lstStyle/>
                    <a:p>
                      <a:r>
                        <a:rPr lang="en-US" dirty="0"/>
                        <a:t>Classroom Courses</a:t>
                      </a:r>
                    </a:p>
                  </a:txBody>
                  <a:tcPr/>
                </a:tc>
                <a:tc>
                  <a:txBody>
                    <a:bodyPr/>
                    <a:lstStyle/>
                    <a:p>
                      <a:r>
                        <a:rPr lang="en-US" dirty="0"/>
                        <a:t>Webinar Courses</a:t>
                      </a:r>
                    </a:p>
                  </a:txBody>
                  <a:tcPr/>
                </a:tc>
                <a:extLst>
                  <a:ext uri="{0D108BD9-81ED-4DB2-BD59-A6C34878D82A}">
                    <a16:rowId xmlns:a16="http://schemas.microsoft.com/office/drawing/2014/main" val="10000"/>
                  </a:ext>
                </a:extLst>
              </a:tr>
              <a:tr h="368032">
                <a:tc>
                  <a:txBody>
                    <a:bodyPr/>
                    <a:lstStyle/>
                    <a:p>
                      <a:r>
                        <a:rPr lang="en-US" dirty="0"/>
                        <a:t>2018-19</a:t>
                      </a:r>
                    </a:p>
                  </a:txBody>
                  <a:tcPr/>
                </a:tc>
                <a:tc>
                  <a:txBody>
                    <a:bodyPr/>
                    <a:lstStyle/>
                    <a:p>
                      <a:r>
                        <a:rPr lang="en-US" dirty="0"/>
                        <a:t>($954)</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($5,191)</a:t>
                      </a:r>
                      <a:endParaRPr lang="en-US"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($1,715)</a:t>
                      </a:r>
                      <a:endParaRPr lang="en-US"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$8,529</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$3,042</a:t>
                      </a:r>
                    </a:p>
                  </a:txBody>
                  <a:tcPr/>
                </a:tc>
                <a:extLst>
                  <a:ext uri="{0D108BD9-81ED-4DB2-BD59-A6C34878D82A}">
                    <a16:rowId xmlns:a16="http://schemas.microsoft.com/office/drawing/2014/main" val="10001"/>
                  </a:ext>
                </a:extLst>
              </a:tr>
              <a:tr h="370840">
                <a:tc>
                  <a:txBody>
                    <a:bodyPr/>
                    <a:lstStyle/>
                    <a:p>
                      <a:r>
                        <a:rPr lang="en-US" dirty="0"/>
                        <a:t>2019-20</a:t>
                      </a:r>
                    </a:p>
                  </a:txBody>
                  <a:tcPr/>
                </a:tc>
                <a:tc>
                  <a:txBody>
                    <a:bodyPr/>
                    <a:lstStyle/>
                    <a:p>
                      <a:r>
                        <a:rPr lang="en-US" dirty="0"/>
                        <a:t>($61,235)</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($1,479)</a:t>
                      </a:r>
                      <a:endParaRPr lang="en-US"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$7,715</a:t>
                      </a:r>
                      <a:endParaRPr lang="en-US"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$1,257</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$5,019</a:t>
                      </a: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9757174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8313" y="1772816"/>
            <a:ext cx="8281987" cy="4320480"/>
          </a:xfrm>
        </p:spPr>
        <p:txBody>
          <a:bodyPr/>
          <a:lstStyle/>
          <a:p>
            <a:r>
              <a:rPr lang="en-US" dirty="0"/>
              <a:t>Venue fees and concessions rely on hotel room uptake:</a:t>
            </a:r>
          </a:p>
          <a:p>
            <a:pPr lvl="1"/>
            <a:r>
              <a:rPr lang="en-US" dirty="0"/>
              <a:t>2019 Alexandria attrition penalty ~ $18,700</a:t>
            </a:r>
          </a:p>
          <a:p>
            <a:r>
              <a:rPr lang="en-US" dirty="0"/>
              <a:t>Registration fees contributed ~ $73,000 – about 25% of budget </a:t>
            </a:r>
          </a:p>
          <a:p>
            <a:r>
              <a:rPr lang="en-US" dirty="0"/>
              <a:t>Sponsors &amp; Exhibitors contributed ~ $135,000 to the 2019 conference</a:t>
            </a:r>
          </a:p>
          <a:p>
            <a:r>
              <a:rPr lang="en-US" dirty="0"/>
              <a:t>2020 in Orlando – a lot still unknown</a:t>
            </a:r>
          </a:p>
          <a:p>
            <a:endParaRPr lang="en-US" dirty="0"/>
          </a:p>
        </p:txBody>
      </p:sp>
      <p:sp>
        <p:nvSpPr>
          <p:cNvPr id="3" name="Slide Number Placeholder 2"/>
          <p:cNvSpPr>
            <a:spLocks noGrp="1"/>
          </p:cNvSpPr>
          <p:nvPr>
            <p:ph type="sldNum" sz="quarter" idx="10"/>
          </p:nvPr>
        </p:nvSpPr>
        <p:spPr/>
        <p:txBody>
          <a:bodyPr/>
          <a:lstStyle/>
          <a:p>
            <a:fld id="{F8F7B891-C637-4285-9A8F-B4180C2B0DE7}" type="slidenum">
              <a:rPr lang="en-AU" altLang="en-US" smtClean="0">
                <a:solidFill>
                  <a:srgbClr val="333399"/>
                </a:solidFill>
              </a:rPr>
              <a:pPr/>
              <a:t>17</a:t>
            </a:fld>
            <a:endParaRPr lang="en-AU" altLang="en-US">
              <a:solidFill>
                <a:srgbClr val="333399"/>
              </a:solidFill>
            </a:endParaRPr>
          </a:p>
        </p:txBody>
      </p:sp>
      <p:sp>
        <p:nvSpPr>
          <p:cNvPr id="4" name="Title 3"/>
          <p:cNvSpPr>
            <a:spLocks noGrp="1"/>
          </p:cNvSpPr>
          <p:nvPr>
            <p:ph type="title"/>
          </p:nvPr>
        </p:nvSpPr>
        <p:spPr/>
        <p:txBody>
          <a:bodyPr/>
          <a:lstStyle/>
          <a:p>
            <a:r>
              <a:rPr lang="en-US" dirty="0"/>
              <a:t>Conference Economics</a:t>
            </a:r>
          </a:p>
        </p:txBody>
      </p:sp>
    </p:spTree>
    <p:extLst>
      <p:ext uri="{BB962C8B-B14F-4D97-AF65-F5344CB8AC3E}">
        <p14:creationId xmlns:p14="http://schemas.microsoft.com/office/powerpoint/2010/main" val="9496392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Membership declining and attendance has been down at all of our conferences</a:t>
            </a:r>
          </a:p>
          <a:p>
            <a:r>
              <a:rPr lang="en-US" dirty="0"/>
              <a:t>Conference economics have become tough</a:t>
            </a:r>
          </a:p>
          <a:p>
            <a:r>
              <a:rPr lang="en-US" dirty="0"/>
              <a:t>Educational offerings have done well but need increased effort</a:t>
            </a:r>
          </a:p>
          <a:p>
            <a:r>
              <a:rPr lang="en-US" dirty="0"/>
              <a:t>DC/Alexandria location for Annual Conference doesn’t guarantee high attendance</a:t>
            </a:r>
          </a:p>
          <a:p>
            <a:endParaRPr lang="en-US" dirty="0"/>
          </a:p>
        </p:txBody>
      </p:sp>
      <p:sp>
        <p:nvSpPr>
          <p:cNvPr id="3" name="Slide Number Placeholder 2"/>
          <p:cNvSpPr>
            <a:spLocks noGrp="1"/>
          </p:cNvSpPr>
          <p:nvPr>
            <p:ph type="sldNum" sz="quarter" idx="10"/>
          </p:nvPr>
        </p:nvSpPr>
        <p:spPr/>
        <p:txBody>
          <a:bodyPr/>
          <a:lstStyle/>
          <a:p>
            <a:fld id="{F8F7B891-C637-4285-9A8F-B4180C2B0DE7}" type="slidenum">
              <a:rPr lang="en-AU" altLang="en-US" smtClean="0">
                <a:solidFill>
                  <a:srgbClr val="333399"/>
                </a:solidFill>
              </a:rPr>
              <a:pPr/>
              <a:t>18</a:t>
            </a:fld>
            <a:endParaRPr lang="en-AU" altLang="en-US">
              <a:solidFill>
                <a:srgbClr val="333399"/>
              </a:solidFill>
            </a:endParaRPr>
          </a:p>
        </p:txBody>
      </p:sp>
      <p:sp>
        <p:nvSpPr>
          <p:cNvPr id="4" name="Title 3"/>
          <p:cNvSpPr>
            <a:spLocks noGrp="1"/>
          </p:cNvSpPr>
          <p:nvPr>
            <p:ph type="title"/>
          </p:nvPr>
        </p:nvSpPr>
        <p:spPr/>
        <p:txBody>
          <a:bodyPr/>
          <a:lstStyle/>
          <a:p>
            <a:r>
              <a:rPr lang="en-US" dirty="0"/>
              <a:t>Treasurer Takeaways</a:t>
            </a:r>
          </a:p>
        </p:txBody>
      </p:sp>
    </p:spTree>
    <p:extLst>
      <p:ext uri="{BB962C8B-B14F-4D97-AF65-F5344CB8AC3E}">
        <p14:creationId xmlns:p14="http://schemas.microsoft.com/office/powerpoint/2010/main" val="12146569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5220B44D-DDD0-497E-B432-6AC65AB4F009}" type="slidenum">
              <a:rPr lang="en-AU" altLang="en-US">
                <a:solidFill>
                  <a:srgbClr val="333399"/>
                </a:solidFill>
              </a:rPr>
              <a:pPr/>
              <a:t>19</a:t>
            </a:fld>
            <a:endParaRPr lang="en-AU" altLang="en-US" dirty="0">
              <a:solidFill>
                <a:srgbClr val="333399"/>
              </a:solidFill>
            </a:endParaRPr>
          </a:p>
        </p:txBody>
      </p:sp>
      <p:sp>
        <p:nvSpPr>
          <p:cNvPr id="2050" name="Rectangle 2"/>
          <p:cNvSpPr>
            <a:spLocks noGrp="1" noChangeArrowheads="1"/>
          </p:cNvSpPr>
          <p:nvPr>
            <p:ph type="ctrTitle"/>
          </p:nvPr>
        </p:nvSpPr>
        <p:spPr>
          <a:xfrm>
            <a:off x="684213" y="2276475"/>
            <a:ext cx="7772400" cy="1081088"/>
          </a:xfrm>
        </p:spPr>
        <p:txBody>
          <a:bodyPr/>
          <a:lstStyle/>
          <a:p>
            <a:r>
              <a:rPr lang="en-US" altLang="en-US" sz="4400" dirty="0">
                <a:latin typeface="Arial Narrow" panose="020B0606020202030204" pitchFamily="34" charset="0"/>
              </a:rPr>
              <a:t>PIUG 2019 Northeast Conference</a:t>
            </a:r>
            <a:endParaRPr lang="en-US" altLang="en-US" sz="4400" dirty="0"/>
          </a:p>
        </p:txBody>
      </p:sp>
      <p:sp>
        <p:nvSpPr>
          <p:cNvPr id="2054" name="Rectangle 6"/>
          <p:cNvSpPr>
            <a:spLocks noGrp="1" noChangeArrowheads="1"/>
          </p:cNvSpPr>
          <p:nvPr>
            <p:ph type="subTitle" idx="1"/>
          </p:nvPr>
        </p:nvSpPr>
        <p:spPr>
          <a:xfrm>
            <a:off x="1115616" y="3861048"/>
            <a:ext cx="7376864" cy="2448272"/>
          </a:xfrm>
        </p:spPr>
        <p:txBody>
          <a:bodyPr/>
          <a:lstStyle/>
          <a:p>
            <a:r>
              <a:rPr lang="en-US" altLang="en-US" sz="2800" dirty="0">
                <a:latin typeface="Arial Narrow" panose="020B0606020202030204" pitchFamily="34" charset="0"/>
              </a:rPr>
              <a:t>September 23-25, 2019</a:t>
            </a:r>
            <a:br>
              <a:rPr lang="en-US" altLang="en-US" sz="2800" dirty="0">
                <a:latin typeface="Arial Narrow" panose="020B0606020202030204" pitchFamily="34" charset="0"/>
              </a:rPr>
            </a:br>
            <a:r>
              <a:rPr lang="en-US" sz="2800" dirty="0">
                <a:latin typeface="Arial Narrow" panose="020B0606020202030204" pitchFamily="34" charset="0"/>
              </a:rPr>
              <a:t>The APA Hotel Woodbridge</a:t>
            </a:r>
            <a:br>
              <a:rPr lang="en-US" altLang="en-US" sz="2800" dirty="0">
                <a:latin typeface="Arial Narrow" panose="020B0606020202030204" pitchFamily="34" charset="0"/>
              </a:rPr>
            </a:br>
            <a:r>
              <a:rPr lang="en-US" altLang="en-US" sz="2800" dirty="0">
                <a:latin typeface="Arial Narrow" panose="020B0606020202030204" pitchFamily="34" charset="0"/>
              </a:rPr>
              <a:t>Iselin, NJ</a:t>
            </a:r>
            <a:endParaRPr lang="en-US" sz="2800" dirty="0">
              <a:latin typeface="Arial Narrow" panose="020B0606020202030204" pitchFamily="34" charset="0"/>
            </a:endParaRPr>
          </a:p>
          <a:p>
            <a:pPr eaLnBrk="1" hangingPunct="1">
              <a:spcBef>
                <a:spcPct val="50000"/>
              </a:spcBef>
            </a:pPr>
            <a:r>
              <a:rPr lang="en-AU" altLang="en-US" dirty="0"/>
              <a:t>	</a:t>
            </a:r>
            <a:endParaRPr lang="en-US" altLang="en-US" dirty="0"/>
          </a:p>
        </p:txBody>
      </p:sp>
    </p:spTree>
    <p:extLst>
      <p:ext uri="{BB962C8B-B14F-4D97-AF65-F5344CB8AC3E}">
        <p14:creationId xmlns:p14="http://schemas.microsoft.com/office/powerpoint/2010/main" val="1489164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PIUG 2020 Annual Conference Update</a:t>
            </a:r>
          </a:p>
          <a:p>
            <a:r>
              <a:rPr lang="en-US" dirty="0"/>
              <a:t>Report from the PIUG Chair</a:t>
            </a:r>
          </a:p>
          <a:p>
            <a:r>
              <a:rPr lang="en-US" dirty="0"/>
              <a:t>PIUG Committee Reports &amp; Updates</a:t>
            </a:r>
          </a:p>
          <a:p>
            <a:r>
              <a:rPr lang="en-US" dirty="0"/>
              <a:t>Questions &amp; Comments &amp; Discussion</a:t>
            </a:r>
          </a:p>
          <a:p>
            <a:endParaRPr lang="en-US" dirty="0"/>
          </a:p>
        </p:txBody>
      </p:sp>
      <p:sp>
        <p:nvSpPr>
          <p:cNvPr id="3" name="Slide Number Placeholder 2"/>
          <p:cNvSpPr>
            <a:spLocks noGrp="1"/>
          </p:cNvSpPr>
          <p:nvPr>
            <p:ph type="sldNum" sz="quarter" idx="10"/>
          </p:nvPr>
        </p:nvSpPr>
        <p:spPr/>
        <p:txBody>
          <a:bodyPr/>
          <a:lstStyle/>
          <a:p>
            <a:fld id="{F8F7B891-C637-4285-9A8F-B4180C2B0DE7}" type="slidenum">
              <a:rPr lang="en-AU" altLang="en-US" smtClean="0">
                <a:solidFill>
                  <a:srgbClr val="333399"/>
                </a:solidFill>
              </a:rPr>
              <a:pPr/>
              <a:t>2</a:t>
            </a:fld>
            <a:endParaRPr lang="en-AU" altLang="en-US">
              <a:solidFill>
                <a:srgbClr val="333399"/>
              </a:solidFill>
            </a:endParaRPr>
          </a:p>
        </p:txBody>
      </p:sp>
      <p:sp>
        <p:nvSpPr>
          <p:cNvPr id="4" name="Title 3"/>
          <p:cNvSpPr>
            <a:spLocks noGrp="1"/>
          </p:cNvSpPr>
          <p:nvPr>
            <p:ph type="title"/>
          </p:nvPr>
        </p:nvSpPr>
        <p:spPr/>
        <p:txBody>
          <a:bodyPr/>
          <a:lstStyle/>
          <a:p>
            <a:r>
              <a:rPr lang="en-US" dirty="0"/>
              <a:t>Business Meeting Agenda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Arial Narrow" panose="020B0606020202030204" pitchFamily="34" charset="0"/>
              </a:rPr>
              <a:t>Sponsors</a:t>
            </a:r>
            <a:endParaRPr lang="en-US" sz="4000" dirty="0"/>
          </a:p>
        </p:txBody>
      </p:sp>
      <p:sp>
        <p:nvSpPr>
          <p:cNvPr id="3" name="Content Placeholder 2"/>
          <p:cNvSpPr>
            <a:spLocks noGrp="1"/>
          </p:cNvSpPr>
          <p:nvPr>
            <p:ph sz="half" idx="1"/>
          </p:nvPr>
        </p:nvSpPr>
        <p:spPr>
          <a:xfrm>
            <a:off x="468313" y="1556792"/>
            <a:ext cx="4064000" cy="4608512"/>
          </a:xfrm>
        </p:spPr>
        <p:txBody>
          <a:bodyPr/>
          <a:lstStyle/>
          <a:p>
            <a:pPr>
              <a:buNone/>
            </a:pPr>
            <a:r>
              <a:rPr lang="en-US" dirty="0">
                <a:latin typeface="Arial Narrow" panose="020B0606020202030204" pitchFamily="34" charset="0"/>
              </a:rPr>
              <a:t>Gold Sponsor</a:t>
            </a:r>
          </a:p>
          <a:p>
            <a:r>
              <a:rPr lang="en-US" sz="2800" dirty="0">
                <a:latin typeface="Arial Narrow" panose="020B0606020202030204" pitchFamily="34" charset="0"/>
              </a:rPr>
              <a:t>BizInt Solutions</a:t>
            </a:r>
          </a:p>
          <a:p>
            <a:pPr>
              <a:buNone/>
            </a:pPr>
            <a:endParaRPr lang="en-US" sz="2800" dirty="0">
              <a:latin typeface="Arial Narrow" panose="020B0606020202030204" pitchFamily="34" charset="0"/>
            </a:endParaRPr>
          </a:p>
          <a:p>
            <a:pPr>
              <a:buNone/>
            </a:pPr>
            <a:r>
              <a:rPr lang="en-US" dirty="0">
                <a:latin typeface="Arial Narrow" panose="020B0606020202030204" pitchFamily="34" charset="0"/>
              </a:rPr>
              <a:t>Bronze Sponsors</a:t>
            </a:r>
          </a:p>
          <a:p>
            <a:r>
              <a:rPr lang="en-US" dirty="0">
                <a:latin typeface="Arial Narrow" panose="020B0606020202030204" pitchFamily="34" charset="0"/>
              </a:rPr>
              <a:t>CAS</a:t>
            </a:r>
          </a:p>
          <a:p>
            <a:r>
              <a:rPr lang="en-US" dirty="0">
                <a:latin typeface="Arial Narrow" panose="020B0606020202030204" pitchFamily="34" charset="0"/>
              </a:rPr>
              <a:t>aptean GenomeQuest</a:t>
            </a:r>
          </a:p>
          <a:p>
            <a:r>
              <a:rPr lang="en-US" dirty="0">
                <a:latin typeface="Arial Narrow" panose="020B0606020202030204" pitchFamily="34" charset="0"/>
              </a:rPr>
              <a:t>Minesoft, Ltd.</a:t>
            </a:r>
          </a:p>
          <a:p>
            <a:r>
              <a:rPr lang="en-US" dirty="0">
                <a:latin typeface="Arial Narrow" panose="020B0606020202030204" pitchFamily="34" charset="0"/>
              </a:rPr>
              <a:t>Questel</a:t>
            </a:r>
          </a:p>
          <a:p>
            <a:endParaRPr lang="en-US" dirty="0"/>
          </a:p>
        </p:txBody>
      </p:sp>
      <p:sp>
        <p:nvSpPr>
          <p:cNvPr id="4" name="Content Placeholder 3"/>
          <p:cNvSpPr>
            <a:spLocks noGrp="1"/>
          </p:cNvSpPr>
          <p:nvPr>
            <p:ph sz="half" idx="2"/>
          </p:nvPr>
        </p:nvSpPr>
        <p:spPr>
          <a:xfrm>
            <a:off x="4556628" y="1556792"/>
            <a:ext cx="4065587" cy="3744912"/>
          </a:xfrm>
        </p:spPr>
        <p:txBody>
          <a:bodyPr/>
          <a:lstStyle/>
          <a:p>
            <a:pPr>
              <a:buNone/>
            </a:pPr>
            <a:r>
              <a:rPr lang="en-US" dirty="0">
                <a:latin typeface="Arial Narrow" panose="020B0606020202030204" pitchFamily="34" charset="0"/>
              </a:rPr>
              <a:t>Silver Sponsor</a:t>
            </a:r>
          </a:p>
          <a:p>
            <a:r>
              <a:rPr lang="en-US" dirty="0">
                <a:latin typeface="Arial Narrow" panose="020B0606020202030204" pitchFamily="34" charset="0"/>
              </a:rPr>
              <a:t>STN International</a:t>
            </a:r>
          </a:p>
          <a:p>
            <a:endParaRPr lang="en-US" sz="2800" dirty="0">
              <a:latin typeface="Arial Narrow" panose="020B0606020202030204" pitchFamily="34" charset="0"/>
            </a:endParaRPr>
          </a:p>
          <a:p>
            <a:endParaRPr lang="en-US" dirty="0"/>
          </a:p>
        </p:txBody>
      </p:sp>
      <p:sp>
        <p:nvSpPr>
          <p:cNvPr id="5" name="Slide Number Placeholder 4"/>
          <p:cNvSpPr>
            <a:spLocks noGrp="1"/>
          </p:cNvSpPr>
          <p:nvPr>
            <p:ph type="sldNum" sz="quarter" idx="10"/>
          </p:nvPr>
        </p:nvSpPr>
        <p:spPr/>
        <p:txBody>
          <a:bodyPr/>
          <a:lstStyle/>
          <a:p>
            <a:fld id="{9C94EC45-8F12-48EA-9EDF-16A63EF20D3A}" type="slidenum">
              <a:rPr lang="en-AU" altLang="en-US" smtClean="0">
                <a:solidFill>
                  <a:srgbClr val="333399"/>
                </a:solidFill>
              </a:rPr>
              <a:pPr/>
              <a:t>20</a:t>
            </a:fld>
            <a:endParaRPr lang="en-AU" altLang="en-US" dirty="0">
              <a:solidFill>
                <a:srgbClr val="333399"/>
              </a:solidFill>
            </a:endParaRPr>
          </a:p>
        </p:txBody>
      </p:sp>
    </p:spTree>
    <p:extLst>
      <p:ext uri="{BB962C8B-B14F-4D97-AF65-F5344CB8AC3E}">
        <p14:creationId xmlns:p14="http://schemas.microsoft.com/office/powerpoint/2010/main" val="33996585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5138" y="1331913"/>
            <a:ext cx="8281987" cy="5121275"/>
          </a:xfrm>
        </p:spPr>
        <p:txBody>
          <a:bodyPr/>
          <a:lstStyle/>
          <a:p>
            <a:pPr>
              <a:buNone/>
            </a:pPr>
            <a:r>
              <a:rPr lang="en-US" sz="2000" b="1" dirty="0">
                <a:latin typeface="Arial Narrow" panose="020B0606020202030204" pitchFamily="34" charset="0"/>
              </a:rPr>
              <a:t>Program Committee:</a:t>
            </a:r>
          </a:p>
          <a:p>
            <a:r>
              <a:rPr lang="en-US" sz="1800" dirty="0">
                <a:latin typeface="Arial Narrow" panose="020B0606020202030204" pitchFamily="34" charset="0"/>
              </a:rPr>
              <a:t>Shelley Pavlek (Chair), John Marlin, Yateen Pargaonkar, Leah Sandvoss, Don Walter</a:t>
            </a:r>
          </a:p>
          <a:p>
            <a:pPr>
              <a:buNone/>
            </a:pPr>
            <a:r>
              <a:rPr lang="en-US" sz="1800" dirty="0">
                <a:latin typeface="Arial Narrow" panose="020B0606020202030204" pitchFamily="34" charset="0"/>
              </a:rPr>
              <a:t> </a:t>
            </a:r>
          </a:p>
          <a:p>
            <a:pPr>
              <a:buNone/>
            </a:pPr>
            <a:r>
              <a:rPr lang="en-US" sz="2000" b="1" dirty="0">
                <a:latin typeface="Arial Narrow" panose="020B0606020202030204" pitchFamily="34" charset="0"/>
              </a:rPr>
              <a:t>Planning Committee:</a:t>
            </a:r>
          </a:p>
          <a:p>
            <a:r>
              <a:rPr lang="en-US" sz="1800" dirty="0">
                <a:latin typeface="Arial Narrow" panose="020B0606020202030204" pitchFamily="34" charset="0"/>
              </a:rPr>
              <a:t>Chair:  Shelley Pavlek</a:t>
            </a:r>
          </a:p>
          <a:p>
            <a:r>
              <a:rPr lang="en-US" sz="1800" dirty="0">
                <a:latin typeface="Arial Narrow" panose="020B0606020202030204" pitchFamily="34" charset="0"/>
              </a:rPr>
              <a:t>Evaluations:  Shelley Pavlek</a:t>
            </a:r>
          </a:p>
          <a:p>
            <a:r>
              <a:rPr lang="en-US" sz="1800" dirty="0">
                <a:latin typeface="Arial Narrow" panose="020B0606020202030204" pitchFamily="34" charset="0"/>
              </a:rPr>
              <a:t>Exhibit Hall:  Ken Koubek</a:t>
            </a:r>
          </a:p>
          <a:p>
            <a:r>
              <a:rPr lang="en-US" sz="1800" dirty="0">
                <a:latin typeface="Arial Narrow" panose="020B0606020202030204" pitchFamily="34" charset="0"/>
              </a:rPr>
              <a:t>Meeting Booklet:  Diane Webb</a:t>
            </a:r>
          </a:p>
          <a:p>
            <a:r>
              <a:rPr lang="en-US" sz="1800" dirty="0">
                <a:latin typeface="Arial Narrow" panose="020B0606020202030204" pitchFamily="34" charset="0"/>
              </a:rPr>
              <a:t>Networking:  Rick Williams</a:t>
            </a:r>
          </a:p>
          <a:p>
            <a:r>
              <a:rPr lang="en-US" sz="1800" dirty="0">
                <a:latin typeface="Arial Narrow" panose="020B0606020202030204" pitchFamily="34" charset="0"/>
              </a:rPr>
              <a:t>Photography: Sandra Unger</a:t>
            </a:r>
          </a:p>
          <a:p>
            <a:r>
              <a:rPr lang="en-US" sz="1800" dirty="0">
                <a:latin typeface="Arial Narrow" panose="020B0606020202030204" pitchFamily="34" charset="0"/>
              </a:rPr>
              <a:t>Registration:  Ken Koubek, Shelley Pavlek</a:t>
            </a:r>
          </a:p>
          <a:p>
            <a:r>
              <a:rPr lang="en-US" sz="1800" dirty="0">
                <a:latin typeface="Arial Narrow" panose="020B0606020202030204" pitchFamily="34" charset="0"/>
              </a:rPr>
              <a:t>Signage:  Hongbo Liu</a:t>
            </a:r>
          </a:p>
          <a:p>
            <a:r>
              <a:rPr lang="en-US" sz="1800" dirty="0">
                <a:latin typeface="Arial Narrow" panose="020B0606020202030204" pitchFamily="34" charset="0"/>
              </a:rPr>
              <a:t>Sponsorship:  Ken Koubek</a:t>
            </a:r>
          </a:p>
          <a:p>
            <a:r>
              <a:rPr lang="en-US" sz="1800" dirty="0">
                <a:latin typeface="Arial Narrow" panose="020B0606020202030204" pitchFamily="34" charset="0"/>
              </a:rPr>
              <a:t>Webpage:  Rick Williams, Tom Wolff</a:t>
            </a:r>
          </a:p>
          <a:p>
            <a:r>
              <a:rPr lang="en-US" sz="1800" dirty="0">
                <a:latin typeface="Arial Narrow" panose="020B0606020202030204" pitchFamily="34" charset="0"/>
              </a:rPr>
              <a:t>Workshops:  Shelley Pavlek</a:t>
            </a:r>
          </a:p>
          <a:p>
            <a:endParaRPr lang="en-US" dirty="0"/>
          </a:p>
        </p:txBody>
      </p:sp>
      <p:sp>
        <p:nvSpPr>
          <p:cNvPr id="3" name="Slide Number Placeholder 2"/>
          <p:cNvSpPr>
            <a:spLocks noGrp="1"/>
          </p:cNvSpPr>
          <p:nvPr>
            <p:ph type="sldNum" sz="quarter" idx="10"/>
          </p:nvPr>
        </p:nvSpPr>
        <p:spPr/>
        <p:txBody>
          <a:bodyPr/>
          <a:lstStyle/>
          <a:p>
            <a:fld id="{F8F7B891-C637-4285-9A8F-B4180C2B0DE7}" type="slidenum">
              <a:rPr lang="en-AU" altLang="en-US" smtClean="0">
                <a:solidFill>
                  <a:srgbClr val="333399"/>
                </a:solidFill>
              </a:rPr>
              <a:pPr/>
              <a:t>21</a:t>
            </a:fld>
            <a:endParaRPr lang="en-AU" altLang="en-US" dirty="0">
              <a:solidFill>
                <a:srgbClr val="333399"/>
              </a:solidFill>
            </a:endParaRPr>
          </a:p>
        </p:txBody>
      </p:sp>
      <p:sp>
        <p:nvSpPr>
          <p:cNvPr id="4" name="Title 3"/>
          <p:cNvSpPr>
            <a:spLocks noGrp="1"/>
          </p:cNvSpPr>
          <p:nvPr>
            <p:ph type="title"/>
          </p:nvPr>
        </p:nvSpPr>
        <p:spPr/>
        <p:txBody>
          <a:bodyPr/>
          <a:lstStyle/>
          <a:p>
            <a:r>
              <a:rPr lang="en-US" sz="4000" dirty="0">
                <a:latin typeface="Arial Narrow" panose="020B0606020202030204" pitchFamily="34" charset="0"/>
              </a:rPr>
              <a:t>Volunteers</a:t>
            </a:r>
          </a:p>
        </p:txBody>
      </p:sp>
    </p:spTree>
    <p:extLst>
      <p:ext uri="{BB962C8B-B14F-4D97-AF65-F5344CB8AC3E}">
        <p14:creationId xmlns:p14="http://schemas.microsoft.com/office/powerpoint/2010/main" val="23586844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Arial Narrow" panose="020B0606020202030204" pitchFamily="34" charset="0"/>
              </a:rPr>
              <a:t>Feedback</a:t>
            </a:r>
          </a:p>
        </p:txBody>
      </p:sp>
      <p:sp>
        <p:nvSpPr>
          <p:cNvPr id="3" name="Content Placeholder 2"/>
          <p:cNvSpPr>
            <a:spLocks noGrp="1"/>
          </p:cNvSpPr>
          <p:nvPr>
            <p:ph sz="half" idx="1"/>
          </p:nvPr>
        </p:nvSpPr>
        <p:spPr/>
        <p:txBody>
          <a:bodyPr/>
          <a:lstStyle/>
          <a:p>
            <a:pPr>
              <a:buFontTx/>
              <a:buNone/>
            </a:pPr>
            <a:r>
              <a:rPr lang="en-US" altLang="en-US" sz="2400" b="1" dirty="0">
                <a:latin typeface="Arial Narrow" panose="020B0606020202030204" pitchFamily="34" charset="0"/>
              </a:rPr>
              <a:t>Positives:</a:t>
            </a:r>
          </a:p>
          <a:p>
            <a:r>
              <a:rPr lang="en-US" altLang="en-US" sz="1800" dirty="0">
                <a:latin typeface="Arial Narrow" panose="020B0606020202030204" pitchFamily="34" charset="0"/>
              </a:rPr>
              <a:t>97% said meeting was worthwhile</a:t>
            </a:r>
          </a:p>
          <a:p>
            <a:r>
              <a:rPr lang="en-US" altLang="en-US" sz="1800" dirty="0">
                <a:latin typeface="Arial Narrow" panose="020B0606020202030204" pitchFamily="34" charset="0"/>
              </a:rPr>
              <a:t>Strong Program (one of our strongest)</a:t>
            </a:r>
          </a:p>
          <a:p>
            <a:r>
              <a:rPr lang="en-US" altLang="en-US" sz="1800" dirty="0">
                <a:latin typeface="Arial Narrow" panose="020B0606020202030204" pitchFamily="34" charset="0"/>
              </a:rPr>
              <a:t>Top Presenters:</a:t>
            </a:r>
          </a:p>
          <a:p>
            <a:pPr lvl="1"/>
            <a:r>
              <a:rPr lang="en-US" sz="1800" dirty="0">
                <a:latin typeface="Arial Narrow" panose="020B0606020202030204" pitchFamily="34" charset="0"/>
              </a:rPr>
              <a:t>Keith Schreiber </a:t>
            </a:r>
            <a:r>
              <a:rPr lang="en-US" altLang="en-US" sz="1800" dirty="0">
                <a:latin typeface="Arial Narrow" panose="020B0606020202030204" pitchFamily="34" charset="0"/>
              </a:rPr>
              <a:t>(Pfizer) – </a:t>
            </a:r>
            <a:r>
              <a:rPr lang="en-US" sz="1800" dirty="0">
                <a:latin typeface="Arial Narrow" panose="020B0606020202030204" pitchFamily="34" charset="0"/>
              </a:rPr>
              <a:t>Structure Search Capabilities </a:t>
            </a:r>
          </a:p>
          <a:p>
            <a:pPr lvl="1"/>
            <a:r>
              <a:rPr lang="en-US" sz="1800" dirty="0">
                <a:latin typeface="Arial Narrow" panose="020B0606020202030204" pitchFamily="34" charset="0"/>
              </a:rPr>
              <a:t>Ashton Delauney</a:t>
            </a:r>
            <a:r>
              <a:rPr lang="en-US" altLang="en-US" sz="1800" dirty="0">
                <a:latin typeface="Arial Narrow" panose="020B0606020202030204" pitchFamily="34" charset="0"/>
              </a:rPr>
              <a:t> (Bristol-Myers Squibb) – </a:t>
            </a:r>
            <a:r>
              <a:rPr lang="en-US" sz="1800" dirty="0">
                <a:latin typeface="Arial Narrow" panose="020B0606020202030204" pitchFamily="34" charset="0"/>
              </a:rPr>
              <a:t>Sovereign Immunity</a:t>
            </a:r>
            <a:endParaRPr lang="en-US" altLang="en-US" sz="1800" dirty="0">
              <a:solidFill>
                <a:srgbClr val="000000">
                  <a:alpha val="100000"/>
                </a:srgbClr>
              </a:solidFill>
              <a:latin typeface="Arial Narrow" panose="020B0606020202030204" pitchFamily="34" charset="0"/>
            </a:endParaRPr>
          </a:p>
          <a:p>
            <a:r>
              <a:rPr lang="en-US" altLang="en-US" sz="1800" dirty="0">
                <a:latin typeface="Arial Narrow" panose="020B0606020202030204" pitchFamily="34" charset="0"/>
              </a:rPr>
              <a:t>Plenty of time for questions &amp; exhibit hall</a:t>
            </a:r>
          </a:p>
          <a:p>
            <a:pPr marL="0" indent="0">
              <a:buNone/>
            </a:pPr>
            <a:endParaRPr lang="en-US" dirty="0"/>
          </a:p>
        </p:txBody>
      </p:sp>
      <p:sp>
        <p:nvSpPr>
          <p:cNvPr id="4" name="Content Placeholder 3"/>
          <p:cNvSpPr>
            <a:spLocks noGrp="1"/>
          </p:cNvSpPr>
          <p:nvPr>
            <p:ph sz="half" idx="2"/>
          </p:nvPr>
        </p:nvSpPr>
        <p:spPr>
          <a:xfrm>
            <a:off x="4684713" y="1916112"/>
            <a:ext cx="4065587" cy="4177183"/>
          </a:xfrm>
        </p:spPr>
        <p:txBody>
          <a:bodyPr/>
          <a:lstStyle/>
          <a:p>
            <a:pPr>
              <a:buFontTx/>
              <a:buNone/>
            </a:pPr>
            <a:r>
              <a:rPr lang="en-US" altLang="en-US" sz="2400" b="1" dirty="0">
                <a:latin typeface="Arial Narrow" panose="020B0606020202030204" pitchFamily="34" charset="0"/>
              </a:rPr>
              <a:t>Needs Improvement:</a:t>
            </a:r>
          </a:p>
          <a:p>
            <a:r>
              <a:rPr lang="en-US" altLang="en-US" sz="1800" dirty="0">
                <a:latin typeface="Arial Narrow" panose="020B0606020202030204" pitchFamily="34" charset="0"/>
              </a:rPr>
              <a:t>Need more attendees</a:t>
            </a:r>
          </a:p>
          <a:p>
            <a:r>
              <a:rPr lang="en-US" altLang="en-US" sz="1800" dirty="0">
                <a:latin typeface="Arial Narrow" panose="020B0606020202030204" pitchFamily="34" charset="0"/>
              </a:rPr>
              <a:t>Need more sponsors – not enough new customers to justify sponsorship cost</a:t>
            </a:r>
          </a:p>
          <a:p>
            <a:r>
              <a:rPr lang="en-US" altLang="en-US" sz="1800" dirty="0">
                <a:latin typeface="Arial Narrow" panose="020B0606020202030204" pitchFamily="34" charset="0"/>
              </a:rPr>
              <a:t>Conference location and venue had mixed reviews</a:t>
            </a:r>
          </a:p>
          <a:p>
            <a:r>
              <a:rPr lang="en-US" altLang="en-US" sz="1800" dirty="0">
                <a:latin typeface="Arial Narrow" panose="020B0606020202030204" pitchFamily="34" charset="0"/>
              </a:rPr>
              <a:t>AV needs to be improved – trouble advancing slides during the entire conference</a:t>
            </a:r>
          </a:p>
          <a:p>
            <a:r>
              <a:rPr lang="en-US" altLang="en-US" sz="1800" dirty="0">
                <a:latin typeface="Arial Narrow" panose="020B0606020202030204" pitchFamily="34" charset="0"/>
              </a:rPr>
              <a:t>Less presentations &amp; more time for networking</a:t>
            </a:r>
          </a:p>
          <a:p>
            <a:r>
              <a:rPr lang="en-US" sz="1800" dirty="0">
                <a:latin typeface="Arial Narrow" panose="020B0606020202030204" pitchFamily="34" charset="0"/>
              </a:rPr>
              <a:t>More time for workshops; hands-on learning</a:t>
            </a:r>
          </a:p>
          <a:p>
            <a:endParaRPr lang="en-US" altLang="en-US" sz="1800" dirty="0">
              <a:latin typeface="Arial Narrow" panose="020B0606020202030204" pitchFamily="34" charset="0"/>
            </a:endParaRPr>
          </a:p>
          <a:p>
            <a:endParaRPr lang="en-US" dirty="0"/>
          </a:p>
        </p:txBody>
      </p:sp>
      <p:sp>
        <p:nvSpPr>
          <p:cNvPr id="5" name="Slide Number Placeholder 4"/>
          <p:cNvSpPr>
            <a:spLocks noGrp="1"/>
          </p:cNvSpPr>
          <p:nvPr>
            <p:ph type="sldNum" sz="quarter" idx="10"/>
          </p:nvPr>
        </p:nvSpPr>
        <p:spPr/>
        <p:txBody>
          <a:bodyPr/>
          <a:lstStyle/>
          <a:p>
            <a:fld id="{9C94EC45-8F12-48EA-9EDF-16A63EF20D3A}" type="slidenum">
              <a:rPr lang="en-AU" altLang="en-US" smtClean="0">
                <a:solidFill>
                  <a:srgbClr val="333399"/>
                </a:solidFill>
              </a:rPr>
              <a:pPr/>
              <a:t>22</a:t>
            </a:fld>
            <a:endParaRPr lang="en-AU" altLang="en-US" dirty="0">
              <a:solidFill>
                <a:srgbClr val="333399"/>
              </a:solidFill>
            </a:endParaRPr>
          </a:p>
        </p:txBody>
      </p:sp>
    </p:spTree>
    <p:extLst>
      <p:ext uri="{BB962C8B-B14F-4D97-AF65-F5344CB8AC3E}">
        <p14:creationId xmlns:p14="http://schemas.microsoft.com/office/powerpoint/2010/main" val="10204729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7106544C-8052-44B6-979F-30AF8EE3AA68}" type="slidenum">
              <a:rPr lang="en-AU" altLang="en-US" smtClean="0">
                <a:solidFill>
                  <a:srgbClr val="333399"/>
                </a:solidFill>
              </a:rPr>
              <a:pPr/>
              <a:t>23</a:t>
            </a:fld>
            <a:endParaRPr lang="en-AU" altLang="en-US" dirty="0">
              <a:solidFill>
                <a:srgbClr val="333399"/>
              </a:solidFill>
            </a:endParaRPr>
          </a:p>
        </p:txBody>
      </p:sp>
      <p:sp>
        <p:nvSpPr>
          <p:cNvPr id="4" name="Rectangle 3"/>
          <p:cNvSpPr/>
          <p:nvPr/>
        </p:nvSpPr>
        <p:spPr>
          <a:xfrm>
            <a:off x="1835696" y="2204864"/>
            <a:ext cx="5454352" cy="2154436"/>
          </a:xfrm>
          <a:prstGeom prst="rect">
            <a:avLst/>
          </a:prstGeom>
        </p:spPr>
        <p:txBody>
          <a:bodyPr wrap="square">
            <a:spAutoFit/>
          </a:bodyPr>
          <a:lstStyle/>
          <a:p>
            <a:pPr algn="ctr"/>
            <a:r>
              <a:rPr lang="en-US" sz="4000" b="1" dirty="0">
                <a:latin typeface="Arial Narrow" panose="020B0606020202030204" pitchFamily="34" charset="0"/>
              </a:rPr>
              <a:t>Hiatus for 2020</a:t>
            </a:r>
          </a:p>
          <a:p>
            <a:pPr algn="ctr"/>
            <a:endParaRPr lang="en-US" sz="4000" b="1" dirty="0">
              <a:latin typeface="Arial Narrow" panose="020B0606020202030204" pitchFamily="34" charset="0"/>
            </a:endParaRPr>
          </a:p>
          <a:p>
            <a:pPr algn="ctr"/>
            <a:r>
              <a:rPr lang="en-US" sz="3200" dirty="0">
                <a:latin typeface="Arial Narrow" panose="020B0606020202030204" pitchFamily="34" charset="0"/>
              </a:rPr>
              <a:t>PIUG Board will revisit for 2021</a:t>
            </a:r>
          </a:p>
          <a:p>
            <a:pPr algn="ctr"/>
            <a:endParaRPr lang="en-US" dirty="0">
              <a:latin typeface="Arial Narrow" panose="020B0606020202030204" pitchFamily="34" charset="0"/>
            </a:endParaRPr>
          </a:p>
        </p:txBody>
      </p:sp>
    </p:spTree>
    <p:extLst>
      <p:ext uri="{BB962C8B-B14F-4D97-AF65-F5344CB8AC3E}">
        <p14:creationId xmlns:p14="http://schemas.microsoft.com/office/powerpoint/2010/main" val="25381630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5220B44D-DDD0-497E-B432-6AC65AB4F009}" type="slidenum">
              <a:rPr lang="en-AU" altLang="en-US">
                <a:solidFill>
                  <a:srgbClr val="333399"/>
                </a:solidFill>
              </a:rPr>
              <a:pPr/>
              <a:t>24</a:t>
            </a:fld>
            <a:endParaRPr lang="en-AU" altLang="en-US">
              <a:solidFill>
                <a:srgbClr val="333399"/>
              </a:solidFill>
            </a:endParaRPr>
          </a:p>
        </p:txBody>
      </p:sp>
      <p:sp>
        <p:nvSpPr>
          <p:cNvPr id="2050" name="Rectangle 2"/>
          <p:cNvSpPr>
            <a:spLocks noGrp="1" noChangeArrowheads="1"/>
          </p:cNvSpPr>
          <p:nvPr>
            <p:ph type="ctrTitle"/>
          </p:nvPr>
        </p:nvSpPr>
        <p:spPr>
          <a:xfrm>
            <a:off x="684213" y="2276475"/>
            <a:ext cx="7772400" cy="1081088"/>
          </a:xfrm>
        </p:spPr>
        <p:txBody>
          <a:bodyPr/>
          <a:lstStyle/>
          <a:p>
            <a:r>
              <a:rPr lang="en-US" altLang="en-US" sz="4400" dirty="0"/>
              <a:t>PIUG 2020 Biotechnology Conference Summary</a:t>
            </a:r>
          </a:p>
        </p:txBody>
      </p:sp>
      <p:sp>
        <p:nvSpPr>
          <p:cNvPr id="2054" name="Rectangle 6"/>
          <p:cNvSpPr>
            <a:spLocks noGrp="1" noChangeArrowheads="1"/>
          </p:cNvSpPr>
          <p:nvPr>
            <p:ph type="subTitle" idx="1"/>
          </p:nvPr>
        </p:nvSpPr>
        <p:spPr>
          <a:xfrm>
            <a:off x="1115616" y="3861048"/>
            <a:ext cx="7376864" cy="2448272"/>
          </a:xfrm>
        </p:spPr>
        <p:txBody>
          <a:bodyPr/>
          <a:lstStyle/>
          <a:p>
            <a:pPr eaLnBrk="1" hangingPunct="1">
              <a:spcBef>
                <a:spcPct val="50000"/>
              </a:spcBef>
            </a:pPr>
            <a:r>
              <a:rPr lang="en-AU" altLang="en-US" sz="2800" dirty="0"/>
              <a:t>Tuesday and Wednesday, 25-26 February, 2020</a:t>
            </a:r>
          </a:p>
          <a:p>
            <a:pPr eaLnBrk="1" hangingPunct="1">
              <a:spcBef>
                <a:spcPct val="50000"/>
              </a:spcBef>
            </a:pPr>
            <a:r>
              <a:rPr lang="en-AU" altLang="en-US" sz="2800" dirty="0" err="1"/>
              <a:t>Kimpton</a:t>
            </a:r>
            <a:r>
              <a:rPr lang="en-AU" altLang="en-US" sz="2800" dirty="0"/>
              <a:t> Marlowe, Cambridge, MA</a:t>
            </a:r>
          </a:p>
          <a:p>
            <a:pPr eaLnBrk="1" hangingPunct="1">
              <a:spcBef>
                <a:spcPct val="50000"/>
              </a:spcBef>
            </a:pPr>
            <a:r>
              <a:rPr lang="en-AU" altLang="en-US" dirty="0"/>
              <a:t>	</a:t>
            </a:r>
            <a:endParaRPr lang="en-US" altLang="en-US" dirty="0"/>
          </a:p>
        </p:txBody>
      </p:sp>
    </p:spTree>
    <p:extLst>
      <p:ext uri="{BB962C8B-B14F-4D97-AF65-F5344CB8AC3E}">
        <p14:creationId xmlns:p14="http://schemas.microsoft.com/office/powerpoint/2010/main" val="266435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8313" y="1556073"/>
            <a:ext cx="8281987" cy="4753247"/>
          </a:xfrm>
        </p:spPr>
        <p:txBody>
          <a:bodyPr/>
          <a:lstStyle/>
          <a:p>
            <a:r>
              <a:rPr lang="en-US" dirty="0"/>
              <a:t>Full day Plenary session with 7 speakers covering patent eligibility (keynote), sequence searching, antibody claims, and biotech IP and filings analyses.</a:t>
            </a:r>
          </a:p>
          <a:p>
            <a:pPr lvl="1"/>
            <a:r>
              <a:rPr lang="en-US" dirty="0"/>
              <a:t>One remote speaker from EPO</a:t>
            </a:r>
          </a:p>
          <a:p>
            <a:r>
              <a:rPr lang="en-US" dirty="0"/>
              <a:t>Panel session on Searcher/Practitioner collaboration</a:t>
            </a:r>
          </a:p>
          <a:p>
            <a:r>
              <a:rPr lang="en-US" dirty="0"/>
              <a:t>68 attendees in total</a:t>
            </a:r>
          </a:p>
          <a:p>
            <a:r>
              <a:rPr lang="en-US" dirty="0"/>
              <a:t>Conference made a profit of $7714.</a:t>
            </a:r>
          </a:p>
        </p:txBody>
      </p:sp>
      <p:sp>
        <p:nvSpPr>
          <p:cNvPr id="3" name="Slide Number Placeholder 2"/>
          <p:cNvSpPr>
            <a:spLocks noGrp="1"/>
          </p:cNvSpPr>
          <p:nvPr>
            <p:ph type="sldNum" sz="quarter" idx="10"/>
          </p:nvPr>
        </p:nvSpPr>
        <p:spPr/>
        <p:txBody>
          <a:bodyPr/>
          <a:lstStyle/>
          <a:p>
            <a:fld id="{F8F7B891-C637-4285-9A8F-B4180C2B0DE7}" type="slidenum">
              <a:rPr lang="en-AU" altLang="en-US" smtClean="0">
                <a:solidFill>
                  <a:srgbClr val="333399"/>
                </a:solidFill>
              </a:rPr>
              <a:pPr/>
              <a:t>25</a:t>
            </a:fld>
            <a:endParaRPr lang="en-AU" altLang="en-US">
              <a:solidFill>
                <a:srgbClr val="333399"/>
              </a:solidFill>
            </a:endParaRPr>
          </a:p>
        </p:txBody>
      </p:sp>
      <p:sp>
        <p:nvSpPr>
          <p:cNvPr id="4" name="Title 3"/>
          <p:cNvSpPr>
            <a:spLocks noGrp="1"/>
          </p:cNvSpPr>
          <p:nvPr>
            <p:ph type="title"/>
          </p:nvPr>
        </p:nvSpPr>
        <p:spPr>
          <a:xfrm>
            <a:off x="2843213" y="188913"/>
            <a:ext cx="4609107" cy="1143000"/>
          </a:xfrm>
        </p:spPr>
        <p:txBody>
          <a:bodyPr/>
          <a:lstStyle/>
          <a:p>
            <a:r>
              <a:rPr lang="en-US" sz="4400" dirty="0">
                <a:solidFill>
                  <a:srgbClr val="0033CC"/>
                </a:solidFill>
                <a:effectLst>
                  <a:outerShdw blurRad="38100" dist="38100" dir="2700000" algn="tl">
                    <a:srgbClr val="000000">
                      <a:alpha val="43137"/>
                    </a:srgbClr>
                  </a:outerShdw>
                </a:effectLst>
              </a:rPr>
              <a:t>Highlights</a:t>
            </a:r>
          </a:p>
        </p:txBody>
      </p:sp>
    </p:spTree>
    <p:extLst>
      <p:ext uri="{BB962C8B-B14F-4D97-AF65-F5344CB8AC3E}">
        <p14:creationId xmlns:p14="http://schemas.microsoft.com/office/powerpoint/2010/main" val="6999749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EED89FF-8A77-4B09-86D5-15C3F1A324E8}"/>
              </a:ext>
            </a:extLst>
          </p:cNvPr>
          <p:cNvSpPr>
            <a:spLocks noGrp="1"/>
          </p:cNvSpPr>
          <p:nvPr>
            <p:ph idx="1"/>
          </p:nvPr>
        </p:nvSpPr>
        <p:spPr>
          <a:xfrm>
            <a:off x="468313" y="1916112"/>
            <a:ext cx="8281987" cy="4249191"/>
          </a:xfrm>
        </p:spPr>
        <p:txBody>
          <a:bodyPr/>
          <a:lstStyle/>
          <a:p>
            <a:r>
              <a:rPr lang="en-US" dirty="0"/>
              <a:t>Full day Workshops session with 5 presenters</a:t>
            </a:r>
          </a:p>
          <a:p>
            <a:pPr lvl="1"/>
            <a:r>
              <a:rPr lang="en-US" dirty="0"/>
              <a:t>Sessions included hands-on training</a:t>
            </a:r>
          </a:p>
          <a:p>
            <a:pPr lvl="1"/>
            <a:r>
              <a:rPr lang="en-US" dirty="0"/>
              <a:t>Hands-on training may require a longer workshop session to accommodate effective learning</a:t>
            </a:r>
          </a:p>
          <a:p>
            <a:pPr marL="514350" indent="-457200"/>
            <a:r>
              <a:rPr lang="en-US" dirty="0"/>
              <a:t>7 Exhibitors showcased new products and services</a:t>
            </a:r>
          </a:p>
          <a:p>
            <a:pPr marL="914400" lvl="1" indent="-457200"/>
            <a:r>
              <a:rPr lang="en-US" dirty="0"/>
              <a:t>Suggestion made to allow exhibitors 2 days for booth and demo presentations.</a:t>
            </a:r>
          </a:p>
          <a:p>
            <a:pPr lvl="1"/>
            <a:endParaRPr lang="en-US" dirty="0"/>
          </a:p>
          <a:p>
            <a:endParaRPr lang="en-US" dirty="0"/>
          </a:p>
        </p:txBody>
      </p:sp>
      <p:sp>
        <p:nvSpPr>
          <p:cNvPr id="3" name="Slide Number Placeholder 2">
            <a:extLst>
              <a:ext uri="{FF2B5EF4-FFF2-40B4-BE49-F238E27FC236}">
                <a16:creationId xmlns:a16="http://schemas.microsoft.com/office/drawing/2014/main" id="{A02B2F0A-5B1D-4146-A247-8E1660DB81B7}"/>
              </a:ext>
            </a:extLst>
          </p:cNvPr>
          <p:cNvSpPr>
            <a:spLocks noGrp="1"/>
          </p:cNvSpPr>
          <p:nvPr>
            <p:ph type="sldNum" sz="quarter" idx="10"/>
          </p:nvPr>
        </p:nvSpPr>
        <p:spPr/>
        <p:txBody>
          <a:bodyPr/>
          <a:lstStyle/>
          <a:p>
            <a:fld id="{F8F7B891-C637-4285-9A8F-B4180C2B0DE7}" type="slidenum">
              <a:rPr lang="en-AU" altLang="en-US" smtClean="0">
                <a:solidFill>
                  <a:srgbClr val="333399"/>
                </a:solidFill>
              </a:rPr>
              <a:pPr/>
              <a:t>26</a:t>
            </a:fld>
            <a:endParaRPr lang="en-AU" altLang="en-US">
              <a:solidFill>
                <a:srgbClr val="333399"/>
              </a:solidFill>
            </a:endParaRPr>
          </a:p>
        </p:txBody>
      </p:sp>
      <p:sp>
        <p:nvSpPr>
          <p:cNvPr id="4" name="Title 3">
            <a:extLst>
              <a:ext uri="{FF2B5EF4-FFF2-40B4-BE49-F238E27FC236}">
                <a16:creationId xmlns:a16="http://schemas.microsoft.com/office/drawing/2014/main" id="{B97127CF-1953-4799-BDAC-3F3672421E66}"/>
              </a:ext>
            </a:extLst>
          </p:cNvPr>
          <p:cNvSpPr>
            <a:spLocks noGrp="1"/>
          </p:cNvSpPr>
          <p:nvPr>
            <p:ph type="title"/>
          </p:nvPr>
        </p:nvSpPr>
        <p:spPr>
          <a:xfrm>
            <a:off x="2843213" y="188913"/>
            <a:ext cx="5257179" cy="1143000"/>
          </a:xfrm>
        </p:spPr>
        <p:txBody>
          <a:bodyPr/>
          <a:lstStyle/>
          <a:p>
            <a:r>
              <a:rPr lang="en-US" sz="4000" dirty="0">
                <a:solidFill>
                  <a:srgbClr val="0033CC"/>
                </a:solidFill>
                <a:effectLst>
                  <a:outerShdw blurRad="38100" dist="38100" dir="2700000" algn="tl">
                    <a:srgbClr val="000000">
                      <a:alpha val="43137"/>
                    </a:srgbClr>
                  </a:outerShdw>
                </a:effectLst>
              </a:rPr>
              <a:t>Highlights</a:t>
            </a:r>
          </a:p>
        </p:txBody>
      </p:sp>
    </p:spTree>
    <p:extLst>
      <p:ext uri="{BB962C8B-B14F-4D97-AF65-F5344CB8AC3E}">
        <p14:creationId xmlns:p14="http://schemas.microsoft.com/office/powerpoint/2010/main" val="25757200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B89BB7-4AF8-4423-A99C-03C4D97C9D84}"/>
              </a:ext>
            </a:extLst>
          </p:cNvPr>
          <p:cNvSpPr>
            <a:spLocks noGrp="1"/>
          </p:cNvSpPr>
          <p:nvPr>
            <p:ph type="title"/>
          </p:nvPr>
        </p:nvSpPr>
        <p:spPr>
          <a:xfrm>
            <a:off x="2843807" y="188913"/>
            <a:ext cx="5903317" cy="1143000"/>
          </a:xfrm>
        </p:spPr>
        <p:txBody>
          <a:bodyPr/>
          <a:lstStyle/>
          <a:p>
            <a:r>
              <a:rPr lang="en-US" dirty="0">
                <a:solidFill>
                  <a:srgbClr val="0033CC"/>
                </a:solidFill>
                <a:effectLst>
                  <a:outerShdw blurRad="38100" dist="38100" dir="2700000" algn="tl">
                    <a:srgbClr val="000000">
                      <a:alpha val="43137"/>
                    </a:srgbClr>
                  </a:outerShdw>
                </a:effectLst>
              </a:rPr>
              <a:t>Learnings &amp; Plans for Future Conferences</a:t>
            </a:r>
          </a:p>
        </p:txBody>
      </p:sp>
      <p:sp>
        <p:nvSpPr>
          <p:cNvPr id="3" name="Content Placeholder 2">
            <a:extLst>
              <a:ext uri="{FF2B5EF4-FFF2-40B4-BE49-F238E27FC236}">
                <a16:creationId xmlns:a16="http://schemas.microsoft.com/office/drawing/2014/main" id="{05C392BF-86CC-4CF8-BED5-90D606B1609F}"/>
              </a:ext>
            </a:extLst>
          </p:cNvPr>
          <p:cNvSpPr>
            <a:spLocks noGrp="1"/>
          </p:cNvSpPr>
          <p:nvPr>
            <p:ph sz="half" idx="1"/>
          </p:nvPr>
        </p:nvSpPr>
        <p:spPr>
          <a:xfrm>
            <a:off x="468313" y="1628800"/>
            <a:ext cx="4064000" cy="4824388"/>
          </a:xfrm>
        </p:spPr>
        <p:txBody>
          <a:bodyPr/>
          <a:lstStyle/>
          <a:p>
            <a:pPr marL="0" indent="0">
              <a:buNone/>
            </a:pPr>
            <a:r>
              <a:rPr lang="en-US" sz="3400" b="1" dirty="0"/>
              <a:t>Learnings</a:t>
            </a:r>
          </a:p>
          <a:p>
            <a:r>
              <a:rPr lang="en-US" dirty="0"/>
              <a:t>Hotel </a:t>
            </a:r>
            <a:r>
              <a:rPr lang="en-US"/>
              <a:t>good but on-site </a:t>
            </a:r>
            <a:r>
              <a:rPr lang="en-US" dirty="0"/>
              <a:t>PIUG hotel liaison </a:t>
            </a:r>
            <a:r>
              <a:rPr lang="en-US"/>
              <a:t>person needed</a:t>
            </a:r>
            <a:endParaRPr lang="en-US" dirty="0"/>
          </a:p>
          <a:p>
            <a:r>
              <a:rPr lang="en-US" dirty="0"/>
              <a:t>Remote speaker sessions need a validated procedure</a:t>
            </a:r>
          </a:p>
          <a:p>
            <a:endParaRPr lang="en-US" dirty="0"/>
          </a:p>
          <a:p>
            <a:endParaRPr lang="en-US" dirty="0"/>
          </a:p>
        </p:txBody>
      </p:sp>
      <p:sp>
        <p:nvSpPr>
          <p:cNvPr id="4" name="Content Placeholder 3">
            <a:extLst>
              <a:ext uri="{FF2B5EF4-FFF2-40B4-BE49-F238E27FC236}">
                <a16:creationId xmlns:a16="http://schemas.microsoft.com/office/drawing/2014/main" id="{B99F9300-2F1A-4637-8578-535B727EBDAD}"/>
              </a:ext>
            </a:extLst>
          </p:cNvPr>
          <p:cNvSpPr>
            <a:spLocks noGrp="1"/>
          </p:cNvSpPr>
          <p:nvPr>
            <p:ph sz="half" idx="2"/>
          </p:nvPr>
        </p:nvSpPr>
        <p:spPr>
          <a:xfrm>
            <a:off x="4611689" y="1556940"/>
            <a:ext cx="4325936" cy="4608364"/>
          </a:xfrm>
        </p:spPr>
        <p:txBody>
          <a:bodyPr/>
          <a:lstStyle/>
          <a:p>
            <a:pPr marL="0" indent="0">
              <a:buNone/>
            </a:pPr>
            <a:r>
              <a:rPr lang="en-US" sz="3400" b="1" dirty="0"/>
              <a:t>Plans for Future Conferences</a:t>
            </a:r>
          </a:p>
          <a:p>
            <a:r>
              <a:rPr lang="en-US" dirty="0"/>
              <a:t>West coast location</a:t>
            </a:r>
          </a:p>
          <a:p>
            <a:r>
              <a:rPr lang="en-US" dirty="0"/>
              <a:t>Modify publicity to attract more attendees </a:t>
            </a:r>
          </a:p>
          <a:p>
            <a:r>
              <a:rPr lang="en-US" dirty="0"/>
              <a:t>Investigate options for remote attendance</a:t>
            </a:r>
          </a:p>
        </p:txBody>
      </p:sp>
      <p:sp>
        <p:nvSpPr>
          <p:cNvPr id="5" name="Slide Number Placeholder 4">
            <a:extLst>
              <a:ext uri="{FF2B5EF4-FFF2-40B4-BE49-F238E27FC236}">
                <a16:creationId xmlns:a16="http://schemas.microsoft.com/office/drawing/2014/main" id="{01532119-F1EF-437F-A415-592120F04664}"/>
              </a:ext>
            </a:extLst>
          </p:cNvPr>
          <p:cNvSpPr>
            <a:spLocks noGrp="1"/>
          </p:cNvSpPr>
          <p:nvPr>
            <p:ph type="sldNum" sz="quarter" idx="10"/>
          </p:nvPr>
        </p:nvSpPr>
        <p:spPr/>
        <p:txBody>
          <a:bodyPr/>
          <a:lstStyle/>
          <a:p>
            <a:fld id="{9C94EC45-8F12-48EA-9EDF-16A63EF20D3A}" type="slidenum">
              <a:rPr lang="en-AU" altLang="en-US" smtClean="0">
                <a:solidFill>
                  <a:srgbClr val="333399"/>
                </a:solidFill>
              </a:rPr>
              <a:pPr/>
              <a:t>27</a:t>
            </a:fld>
            <a:endParaRPr lang="en-AU" altLang="en-US">
              <a:solidFill>
                <a:srgbClr val="333399"/>
              </a:solidFill>
            </a:endParaRPr>
          </a:p>
        </p:txBody>
      </p:sp>
    </p:spTree>
    <p:extLst>
      <p:ext uri="{BB962C8B-B14F-4D97-AF65-F5344CB8AC3E}">
        <p14:creationId xmlns:p14="http://schemas.microsoft.com/office/powerpoint/2010/main" val="26814241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5220B44D-DDD0-497E-B432-6AC65AB4F009}" type="slidenum">
              <a:rPr lang="en-AU" altLang="en-US">
                <a:solidFill>
                  <a:srgbClr val="333399"/>
                </a:solidFill>
              </a:rPr>
              <a:pPr/>
              <a:t>28</a:t>
            </a:fld>
            <a:endParaRPr lang="en-AU" altLang="en-US">
              <a:solidFill>
                <a:srgbClr val="333399"/>
              </a:solidFill>
            </a:endParaRPr>
          </a:p>
        </p:txBody>
      </p:sp>
      <p:sp>
        <p:nvSpPr>
          <p:cNvPr id="2050" name="Rectangle 2"/>
          <p:cNvSpPr>
            <a:spLocks noGrp="1" noChangeArrowheads="1"/>
          </p:cNvSpPr>
          <p:nvPr>
            <p:ph type="ctrTitle"/>
          </p:nvPr>
        </p:nvSpPr>
        <p:spPr>
          <a:xfrm>
            <a:off x="684213" y="1916832"/>
            <a:ext cx="7772400" cy="1440731"/>
          </a:xfrm>
        </p:spPr>
        <p:txBody>
          <a:bodyPr/>
          <a:lstStyle/>
          <a:p>
            <a:r>
              <a:rPr lang="en-US" altLang="en-US" sz="4400" dirty="0"/>
              <a:t>Membership and Member Relations Committee Reports</a:t>
            </a:r>
          </a:p>
        </p:txBody>
      </p:sp>
      <p:sp>
        <p:nvSpPr>
          <p:cNvPr id="2054" name="Rectangle 6"/>
          <p:cNvSpPr>
            <a:spLocks noGrp="1" noChangeArrowheads="1"/>
          </p:cNvSpPr>
          <p:nvPr>
            <p:ph type="subTitle" idx="1"/>
          </p:nvPr>
        </p:nvSpPr>
        <p:spPr>
          <a:xfrm>
            <a:off x="1115616" y="3861048"/>
            <a:ext cx="7376864" cy="2448272"/>
          </a:xfrm>
        </p:spPr>
        <p:txBody>
          <a:bodyPr/>
          <a:lstStyle/>
          <a:p>
            <a:pPr eaLnBrk="1" hangingPunct="1">
              <a:spcBef>
                <a:spcPct val="50000"/>
              </a:spcBef>
            </a:pPr>
            <a:r>
              <a:rPr lang="en-AU" altLang="en-US" sz="2800" dirty="0"/>
              <a:t>Wednesday 13 May 2020</a:t>
            </a:r>
          </a:p>
          <a:p>
            <a:pPr eaLnBrk="1" hangingPunct="1">
              <a:spcBef>
                <a:spcPct val="50000"/>
              </a:spcBef>
            </a:pPr>
            <a:r>
              <a:rPr lang="en-AU" altLang="en-US" dirty="0"/>
              <a:t>	</a:t>
            </a:r>
            <a:endParaRPr lang="en-US" altLang="en-US" dirty="0"/>
          </a:p>
        </p:txBody>
      </p:sp>
    </p:spTree>
    <p:extLst>
      <p:ext uri="{BB962C8B-B14F-4D97-AF65-F5344CB8AC3E}">
        <p14:creationId xmlns:p14="http://schemas.microsoft.com/office/powerpoint/2010/main" val="26918721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stretch>
            <a:fillRect/>
          </a:stretch>
        </p:blipFill>
        <p:spPr>
          <a:xfrm>
            <a:off x="1187624" y="1628800"/>
            <a:ext cx="6840760" cy="4521921"/>
          </a:xfrm>
          <a:prstGeom prst="rect">
            <a:avLst/>
          </a:prstGeom>
        </p:spPr>
      </p:pic>
    </p:spTree>
    <p:extLst>
      <p:ext uri="{BB962C8B-B14F-4D97-AF65-F5344CB8AC3E}">
        <p14:creationId xmlns:p14="http://schemas.microsoft.com/office/powerpoint/2010/main" val="829820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9704BC4-B85D-4CB8-9477-D701235CFEEF}"/>
              </a:ext>
            </a:extLst>
          </p:cNvPr>
          <p:cNvSpPr>
            <a:spLocks noGrp="1"/>
          </p:cNvSpPr>
          <p:nvPr>
            <p:ph idx="1"/>
          </p:nvPr>
        </p:nvSpPr>
        <p:spPr/>
        <p:txBody>
          <a:bodyPr/>
          <a:lstStyle/>
          <a:p>
            <a:r>
              <a:rPr lang="en-US" dirty="0"/>
              <a:t>Moved to October 12-16 at Caribe Royale in Orlando</a:t>
            </a:r>
          </a:p>
          <a:p>
            <a:r>
              <a:rPr lang="en-US" dirty="0"/>
              <a:t>Will be a similar format but shifted</a:t>
            </a:r>
          </a:p>
          <a:p>
            <a:r>
              <a:rPr lang="en-US" dirty="0"/>
              <a:t>Discussing virtual options</a:t>
            </a:r>
          </a:p>
          <a:p>
            <a:r>
              <a:rPr lang="en-US" dirty="0"/>
              <a:t>Service awards, </a:t>
            </a:r>
            <a:r>
              <a:rPr lang="en-US" dirty="0" err="1"/>
              <a:t>Kaback</a:t>
            </a:r>
            <a:r>
              <a:rPr lang="en-US" dirty="0"/>
              <a:t> award, Stockdale award</a:t>
            </a:r>
          </a:p>
        </p:txBody>
      </p:sp>
      <p:sp>
        <p:nvSpPr>
          <p:cNvPr id="3" name="Slide Number Placeholder 2">
            <a:extLst>
              <a:ext uri="{FF2B5EF4-FFF2-40B4-BE49-F238E27FC236}">
                <a16:creationId xmlns:a16="http://schemas.microsoft.com/office/drawing/2014/main" id="{76FFF217-2887-4602-B061-944F6B144CA6}"/>
              </a:ext>
            </a:extLst>
          </p:cNvPr>
          <p:cNvSpPr>
            <a:spLocks noGrp="1"/>
          </p:cNvSpPr>
          <p:nvPr>
            <p:ph type="sldNum" sz="quarter" idx="10"/>
          </p:nvPr>
        </p:nvSpPr>
        <p:spPr/>
        <p:txBody>
          <a:bodyPr/>
          <a:lstStyle/>
          <a:p>
            <a:fld id="{F8F7B891-C637-4285-9A8F-B4180C2B0DE7}" type="slidenum">
              <a:rPr lang="en-AU" altLang="en-US" smtClean="0">
                <a:solidFill>
                  <a:srgbClr val="333399"/>
                </a:solidFill>
              </a:rPr>
              <a:pPr/>
              <a:t>3</a:t>
            </a:fld>
            <a:endParaRPr lang="en-AU" altLang="en-US">
              <a:solidFill>
                <a:srgbClr val="333399"/>
              </a:solidFill>
            </a:endParaRPr>
          </a:p>
        </p:txBody>
      </p:sp>
      <p:sp>
        <p:nvSpPr>
          <p:cNvPr id="4" name="Title 3">
            <a:extLst>
              <a:ext uri="{FF2B5EF4-FFF2-40B4-BE49-F238E27FC236}">
                <a16:creationId xmlns:a16="http://schemas.microsoft.com/office/drawing/2014/main" id="{CC898CBD-0B37-4FA4-8BB6-A6AFFBE0A316}"/>
              </a:ext>
            </a:extLst>
          </p:cNvPr>
          <p:cNvSpPr>
            <a:spLocks noGrp="1"/>
          </p:cNvSpPr>
          <p:nvPr>
            <p:ph type="title"/>
          </p:nvPr>
        </p:nvSpPr>
        <p:spPr/>
        <p:txBody>
          <a:bodyPr/>
          <a:lstStyle/>
          <a:p>
            <a:r>
              <a:rPr lang="en-US" dirty="0"/>
              <a:t>2020 Conference</a:t>
            </a:r>
          </a:p>
        </p:txBody>
      </p:sp>
    </p:spTree>
    <p:extLst>
      <p:ext uri="{BB962C8B-B14F-4D97-AF65-F5344CB8AC3E}">
        <p14:creationId xmlns:p14="http://schemas.microsoft.com/office/powerpoint/2010/main" val="23387913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stretch>
            <a:fillRect/>
          </a:stretch>
        </p:blipFill>
        <p:spPr>
          <a:xfrm>
            <a:off x="1437623" y="1772816"/>
            <a:ext cx="6268755" cy="4176463"/>
          </a:xfrm>
          <a:prstGeom prst="rect">
            <a:avLst/>
          </a:prstGeom>
        </p:spPr>
      </p:pic>
    </p:spTree>
    <p:extLst>
      <p:ext uri="{BB962C8B-B14F-4D97-AF65-F5344CB8AC3E}">
        <p14:creationId xmlns:p14="http://schemas.microsoft.com/office/powerpoint/2010/main" val="16715429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nvPr>
        </p:nvGraphicFramePr>
        <p:xfrm>
          <a:off x="2131167" y="1356587"/>
          <a:ext cx="4822031" cy="42243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731920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1"/>
          <p:cNvSpPr>
            <a:spLocks noGrp="1"/>
          </p:cNvSpPr>
          <p:nvPr>
            <p:ph type="sldNum" sz="quarter" idx="10"/>
          </p:nvPr>
        </p:nvSpPr>
        <p:spPr/>
        <p:txBody>
          <a:bodyPr/>
          <a:lstStyle/>
          <a:p>
            <a:fld id="{FAAB62B5-7A3B-4969-943B-971CF4C0D98F}" type="slidenum">
              <a:rPr lang="en-AU" altLang="en-US">
                <a:solidFill>
                  <a:srgbClr val="333399"/>
                </a:solidFill>
              </a:rPr>
              <a:pPr/>
              <a:t>32</a:t>
            </a:fld>
            <a:endParaRPr lang="en-AU" altLang="en-US" dirty="0">
              <a:solidFill>
                <a:srgbClr val="333399"/>
              </a:solidFill>
            </a:endParaRPr>
          </a:p>
        </p:txBody>
      </p:sp>
      <p:sp>
        <p:nvSpPr>
          <p:cNvPr id="155650" name="Slide Number Placeholder 3"/>
          <p:cNvSpPr txBox="1">
            <a:spLocks noGrp="1"/>
          </p:cNvSpPr>
          <p:nvPr/>
        </p:nvSpPr>
        <p:spPr bwMode="auto">
          <a:xfrm>
            <a:off x="6588125" y="6237288"/>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Calibri" panose="020F0502020204030204" pitchFamily="34" charset="0"/>
                <a:cs typeface="Arial" panose="020B0604020202020204" pitchFamily="34" charset="0"/>
              </a:defRPr>
            </a:lvl1pPr>
            <a:lvl2pPr marL="742950" indent="-285750">
              <a:spcBef>
                <a:spcPct val="20000"/>
              </a:spcBef>
              <a:buChar char="•"/>
              <a:defRPr sz="2800">
                <a:solidFill>
                  <a:schemeClr val="tx1"/>
                </a:solidFill>
                <a:latin typeface="Calibri" panose="020F0502020204030204" pitchFamily="34" charset="0"/>
                <a:cs typeface="Arial" panose="020B0604020202020204" pitchFamily="34" charset="0"/>
              </a:defRPr>
            </a:lvl2pPr>
            <a:lvl3pPr marL="1143000" indent="-228600">
              <a:spcBef>
                <a:spcPct val="20000"/>
              </a:spcBef>
              <a:buChar char="•"/>
              <a:defRPr sz="2400">
                <a:solidFill>
                  <a:schemeClr val="tx1"/>
                </a:solidFill>
                <a:latin typeface="Calibri" panose="020F0502020204030204" pitchFamily="34" charset="0"/>
                <a:cs typeface="Arial" panose="020B0604020202020204" pitchFamily="34" charset="0"/>
              </a:defRPr>
            </a:lvl3pPr>
            <a:lvl4pPr marL="1600200" indent="-228600">
              <a:spcBef>
                <a:spcPct val="20000"/>
              </a:spcBef>
              <a:buChar char="–"/>
              <a:defRPr sz="2000">
                <a:solidFill>
                  <a:schemeClr val="tx1"/>
                </a:solidFill>
                <a:latin typeface="Calibri" panose="020F0502020204030204" pitchFamily="34" charset="0"/>
                <a:cs typeface="Arial" panose="020B0604020202020204" pitchFamily="34" charset="0"/>
              </a:defRPr>
            </a:lvl4pPr>
            <a:lvl5pPr marL="2057400" indent="-228600">
              <a:spcBef>
                <a:spcPct val="20000"/>
              </a:spcBef>
              <a:buChar char="»"/>
              <a:defRPr sz="2000">
                <a:solidFill>
                  <a:schemeClr val="tx1"/>
                </a:solidFill>
                <a:latin typeface="Calibri" panose="020F0502020204030204" pitchFamily="34" charset="0"/>
                <a:cs typeface="Arial" panose="020B0604020202020204" pitchFamily="34" charset="0"/>
              </a:defRPr>
            </a:lvl5pPr>
            <a:lvl6pPr marL="2514600" indent="-228600" fontAlgn="base">
              <a:spcBef>
                <a:spcPct val="20000"/>
              </a:spcBef>
              <a:spcAft>
                <a:spcPct val="0"/>
              </a:spcAft>
              <a:buChar char="»"/>
              <a:defRPr sz="2000">
                <a:solidFill>
                  <a:schemeClr val="tx1"/>
                </a:solidFill>
                <a:latin typeface="Calibri" panose="020F0502020204030204" pitchFamily="34" charset="0"/>
                <a:cs typeface="Arial" panose="020B0604020202020204" pitchFamily="34" charset="0"/>
              </a:defRPr>
            </a:lvl6pPr>
            <a:lvl7pPr marL="2971800" indent="-228600" fontAlgn="base">
              <a:spcBef>
                <a:spcPct val="20000"/>
              </a:spcBef>
              <a:spcAft>
                <a:spcPct val="0"/>
              </a:spcAft>
              <a:buChar char="»"/>
              <a:defRPr sz="2000">
                <a:solidFill>
                  <a:schemeClr val="tx1"/>
                </a:solidFill>
                <a:latin typeface="Calibri" panose="020F0502020204030204" pitchFamily="34" charset="0"/>
                <a:cs typeface="Arial" panose="020B0604020202020204" pitchFamily="34" charset="0"/>
              </a:defRPr>
            </a:lvl7pPr>
            <a:lvl8pPr marL="3429000" indent="-228600" fontAlgn="base">
              <a:spcBef>
                <a:spcPct val="20000"/>
              </a:spcBef>
              <a:spcAft>
                <a:spcPct val="0"/>
              </a:spcAft>
              <a:buChar char="»"/>
              <a:defRPr sz="2000">
                <a:solidFill>
                  <a:schemeClr val="tx1"/>
                </a:solidFill>
                <a:latin typeface="Calibri" panose="020F0502020204030204" pitchFamily="34" charset="0"/>
                <a:cs typeface="Arial" panose="020B0604020202020204" pitchFamily="34" charset="0"/>
              </a:defRPr>
            </a:lvl8pPr>
            <a:lvl9pPr marL="3886200" indent="-228600" fontAlgn="base">
              <a:spcBef>
                <a:spcPct val="20000"/>
              </a:spcBef>
              <a:spcAft>
                <a:spcPct val="0"/>
              </a:spcAft>
              <a:buChar char="»"/>
              <a:defRPr sz="2000">
                <a:solidFill>
                  <a:schemeClr val="tx1"/>
                </a:solidFill>
                <a:latin typeface="Calibri" panose="020F0502020204030204" pitchFamily="34" charset="0"/>
                <a:cs typeface="Arial" panose="020B0604020202020204" pitchFamily="34" charset="0"/>
              </a:defRPr>
            </a:lvl9pPr>
          </a:lstStyle>
          <a:p>
            <a:pPr algn="r">
              <a:spcBef>
                <a:spcPct val="0"/>
              </a:spcBef>
              <a:buFontTx/>
              <a:buNone/>
            </a:pPr>
            <a:endParaRPr lang="en-AU" altLang="en-US" sz="1000" dirty="0">
              <a:solidFill>
                <a:srgbClr val="333399"/>
              </a:solidFill>
              <a:latin typeface="Arial" panose="020B0604020202020204" pitchFamily="34" charset="0"/>
            </a:endParaRPr>
          </a:p>
        </p:txBody>
      </p:sp>
      <p:sp>
        <p:nvSpPr>
          <p:cNvPr id="155651" name="Rectangle 5"/>
          <p:cNvSpPr>
            <a:spLocks noGrp="1" noChangeArrowheads="1"/>
          </p:cNvSpPr>
          <p:nvPr>
            <p:ph type="ctrTitle" idx="4294967295"/>
          </p:nvPr>
        </p:nvSpPr>
        <p:spPr>
          <a:xfrm>
            <a:off x="3132138" y="476250"/>
            <a:ext cx="5111750" cy="1081088"/>
          </a:xfrm>
        </p:spPr>
        <p:txBody>
          <a:bodyPr/>
          <a:lstStyle/>
          <a:p>
            <a:r>
              <a:rPr lang="en-AU" altLang="en-US" dirty="0"/>
              <a:t>PIUG Member Relations Committee</a:t>
            </a:r>
            <a:endParaRPr lang="en-US" altLang="en-US" dirty="0"/>
          </a:p>
        </p:txBody>
      </p:sp>
      <p:sp>
        <p:nvSpPr>
          <p:cNvPr id="6" name="Rectangle 3"/>
          <p:cNvSpPr>
            <a:spLocks noGrp="1" noChangeArrowheads="1"/>
          </p:cNvSpPr>
          <p:nvPr>
            <p:ph type="subTitle" idx="4294967295"/>
          </p:nvPr>
        </p:nvSpPr>
        <p:spPr>
          <a:xfrm>
            <a:off x="395536" y="1753492"/>
            <a:ext cx="7921625" cy="4465637"/>
          </a:xfrm>
        </p:spPr>
        <p:txBody>
          <a:bodyPr/>
          <a:lstStyle/>
          <a:p>
            <a:pPr marL="457200" indent="-457200">
              <a:buFont typeface="Arial" panose="020B0604020202020204" pitchFamily="34" charset="0"/>
              <a:buChar char="•"/>
              <a:defRPr/>
            </a:pPr>
            <a:r>
              <a:rPr lang="en-US" kern="0" dirty="0">
                <a:solidFill>
                  <a:srgbClr val="FF0000"/>
                </a:solidFill>
                <a:latin typeface="+mn-lt"/>
                <a:cs typeface="+mn-cs"/>
              </a:rPr>
              <a:t>Goal</a:t>
            </a:r>
          </a:p>
          <a:p>
            <a:pPr marL="800100" lvl="1" indent="-342900">
              <a:buFont typeface="Wingdings" panose="05000000000000000000" pitchFamily="2" charset="2"/>
              <a:buChar char="§"/>
              <a:defRPr/>
            </a:pPr>
            <a:r>
              <a:rPr lang="en-AU" sz="2400" kern="0" dirty="0">
                <a:latin typeface="+mn-lt"/>
                <a:cs typeface="+mn-cs"/>
              </a:rPr>
              <a:t>To welcome new members and increase retention of current members</a:t>
            </a:r>
          </a:p>
          <a:p>
            <a:pPr marL="457200" indent="-457200">
              <a:buFont typeface="Arial" panose="020B0604020202020204" pitchFamily="34" charset="0"/>
              <a:buChar char="•"/>
              <a:defRPr/>
            </a:pPr>
            <a:r>
              <a:rPr lang="en-US" kern="0" dirty="0">
                <a:solidFill>
                  <a:srgbClr val="FF0000"/>
                </a:solidFill>
                <a:latin typeface="+mn-lt"/>
                <a:cs typeface="+mn-cs"/>
              </a:rPr>
              <a:t>Activities</a:t>
            </a:r>
          </a:p>
          <a:p>
            <a:pPr marL="800100" lvl="1" indent="-342900">
              <a:buFont typeface="Wingdings" panose="05000000000000000000" pitchFamily="2" charset="2"/>
              <a:buChar char="§"/>
              <a:defRPr/>
            </a:pPr>
            <a:r>
              <a:rPr lang="en-US" sz="2400" kern="0" dirty="0"/>
              <a:t>Committee meets</a:t>
            </a:r>
            <a:r>
              <a:rPr lang="en-US" sz="2400" kern="0" dirty="0">
                <a:latin typeface="+mn-lt"/>
                <a:cs typeface="+mn-cs"/>
              </a:rPr>
              <a:t> monthly by teleconferences</a:t>
            </a:r>
            <a:r>
              <a:rPr lang="en-US" sz="2400" kern="0" dirty="0"/>
              <a:t>;</a:t>
            </a:r>
            <a:r>
              <a:rPr lang="en-US" sz="2400" kern="0" dirty="0">
                <a:latin typeface="+mn-lt"/>
                <a:cs typeface="+mn-cs"/>
              </a:rPr>
              <a:t> s</a:t>
            </a:r>
            <a:r>
              <a:rPr lang="en-AU" sz="2400" kern="0" dirty="0"/>
              <a:t>ends personalized emails at various times throughout the year - to new and returning members, to </a:t>
            </a:r>
            <a:r>
              <a:rPr lang="en-US" sz="2400" kern="0" dirty="0"/>
              <a:t>first time conference attendees before and after the conference, to previous meeting attendees who have not registered</a:t>
            </a:r>
          </a:p>
          <a:p>
            <a:pPr marL="457200" lvl="1" indent="0" algn="ctr">
              <a:buFontTx/>
              <a:buNone/>
              <a:defRPr/>
            </a:pPr>
            <a:endParaRPr lang="en-AU" b="1" kern="0" dirty="0">
              <a:latin typeface="+mn-lt"/>
              <a:cs typeface="+mn-cs"/>
            </a:endParaRPr>
          </a:p>
          <a:p>
            <a:pPr marL="457200" lvl="1" indent="0" algn="ctr">
              <a:buFontTx/>
              <a:buNone/>
              <a:defRPr/>
            </a:pPr>
            <a:endParaRPr lang="en-US" kern="0" dirty="0">
              <a:latin typeface="+mn-lt"/>
              <a:cs typeface="+mn-cs"/>
            </a:endParaRPr>
          </a:p>
        </p:txBody>
      </p:sp>
    </p:spTree>
    <p:extLst>
      <p:ext uri="{BB962C8B-B14F-4D97-AF65-F5344CB8AC3E}">
        <p14:creationId xmlns:p14="http://schemas.microsoft.com/office/powerpoint/2010/main" val="27935710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1"/>
          <p:cNvSpPr>
            <a:spLocks noGrp="1"/>
          </p:cNvSpPr>
          <p:nvPr>
            <p:ph type="sldNum" sz="quarter" idx="10"/>
          </p:nvPr>
        </p:nvSpPr>
        <p:spPr/>
        <p:txBody>
          <a:bodyPr/>
          <a:lstStyle/>
          <a:p>
            <a:fld id="{19C07D45-5437-40FF-B9BD-4A1D976E80B4}" type="slidenum">
              <a:rPr lang="en-AU" altLang="en-US">
                <a:solidFill>
                  <a:srgbClr val="333399"/>
                </a:solidFill>
              </a:rPr>
              <a:pPr/>
              <a:t>33</a:t>
            </a:fld>
            <a:endParaRPr lang="en-AU" altLang="en-US" dirty="0">
              <a:solidFill>
                <a:srgbClr val="333399"/>
              </a:solidFill>
            </a:endParaRPr>
          </a:p>
        </p:txBody>
      </p:sp>
      <p:sp>
        <p:nvSpPr>
          <p:cNvPr id="157698" name="Slide Number Placeholder 3"/>
          <p:cNvSpPr txBox="1">
            <a:spLocks noGrp="1"/>
          </p:cNvSpPr>
          <p:nvPr/>
        </p:nvSpPr>
        <p:spPr bwMode="auto">
          <a:xfrm>
            <a:off x="6588125" y="6237288"/>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Calibri" panose="020F0502020204030204" pitchFamily="34" charset="0"/>
                <a:cs typeface="Arial" panose="020B0604020202020204" pitchFamily="34" charset="0"/>
              </a:defRPr>
            </a:lvl1pPr>
            <a:lvl2pPr marL="742950" indent="-285750">
              <a:spcBef>
                <a:spcPct val="20000"/>
              </a:spcBef>
              <a:buChar char="•"/>
              <a:defRPr sz="2800">
                <a:solidFill>
                  <a:schemeClr val="tx1"/>
                </a:solidFill>
                <a:latin typeface="Calibri" panose="020F0502020204030204" pitchFamily="34" charset="0"/>
                <a:cs typeface="Arial" panose="020B0604020202020204" pitchFamily="34" charset="0"/>
              </a:defRPr>
            </a:lvl2pPr>
            <a:lvl3pPr marL="1143000" indent="-228600">
              <a:spcBef>
                <a:spcPct val="20000"/>
              </a:spcBef>
              <a:buChar char="•"/>
              <a:defRPr sz="2400">
                <a:solidFill>
                  <a:schemeClr val="tx1"/>
                </a:solidFill>
                <a:latin typeface="Calibri" panose="020F0502020204030204" pitchFamily="34" charset="0"/>
                <a:cs typeface="Arial" panose="020B0604020202020204" pitchFamily="34" charset="0"/>
              </a:defRPr>
            </a:lvl3pPr>
            <a:lvl4pPr marL="1600200" indent="-228600">
              <a:spcBef>
                <a:spcPct val="20000"/>
              </a:spcBef>
              <a:buChar char="–"/>
              <a:defRPr sz="2000">
                <a:solidFill>
                  <a:schemeClr val="tx1"/>
                </a:solidFill>
                <a:latin typeface="Calibri" panose="020F0502020204030204" pitchFamily="34" charset="0"/>
                <a:cs typeface="Arial" panose="020B0604020202020204" pitchFamily="34" charset="0"/>
              </a:defRPr>
            </a:lvl4pPr>
            <a:lvl5pPr marL="2057400" indent="-228600">
              <a:spcBef>
                <a:spcPct val="20000"/>
              </a:spcBef>
              <a:buChar char="»"/>
              <a:defRPr sz="2000">
                <a:solidFill>
                  <a:schemeClr val="tx1"/>
                </a:solidFill>
                <a:latin typeface="Calibri" panose="020F0502020204030204" pitchFamily="34" charset="0"/>
                <a:cs typeface="Arial" panose="020B0604020202020204" pitchFamily="34" charset="0"/>
              </a:defRPr>
            </a:lvl5pPr>
            <a:lvl6pPr marL="2514600" indent="-228600" fontAlgn="base">
              <a:spcBef>
                <a:spcPct val="20000"/>
              </a:spcBef>
              <a:spcAft>
                <a:spcPct val="0"/>
              </a:spcAft>
              <a:buChar char="»"/>
              <a:defRPr sz="2000">
                <a:solidFill>
                  <a:schemeClr val="tx1"/>
                </a:solidFill>
                <a:latin typeface="Calibri" panose="020F0502020204030204" pitchFamily="34" charset="0"/>
                <a:cs typeface="Arial" panose="020B0604020202020204" pitchFamily="34" charset="0"/>
              </a:defRPr>
            </a:lvl6pPr>
            <a:lvl7pPr marL="2971800" indent="-228600" fontAlgn="base">
              <a:spcBef>
                <a:spcPct val="20000"/>
              </a:spcBef>
              <a:spcAft>
                <a:spcPct val="0"/>
              </a:spcAft>
              <a:buChar char="»"/>
              <a:defRPr sz="2000">
                <a:solidFill>
                  <a:schemeClr val="tx1"/>
                </a:solidFill>
                <a:latin typeface="Calibri" panose="020F0502020204030204" pitchFamily="34" charset="0"/>
                <a:cs typeface="Arial" panose="020B0604020202020204" pitchFamily="34" charset="0"/>
              </a:defRPr>
            </a:lvl7pPr>
            <a:lvl8pPr marL="3429000" indent="-228600" fontAlgn="base">
              <a:spcBef>
                <a:spcPct val="20000"/>
              </a:spcBef>
              <a:spcAft>
                <a:spcPct val="0"/>
              </a:spcAft>
              <a:buChar char="»"/>
              <a:defRPr sz="2000">
                <a:solidFill>
                  <a:schemeClr val="tx1"/>
                </a:solidFill>
                <a:latin typeface="Calibri" panose="020F0502020204030204" pitchFamily="34" charset="0"/>
                <a:cs typeface="Arial" panose="020B0604020202020204" pitchFamily="34" charset="0"/>
              </a:defRPr>
            </a:lvl8pPr>
            <a:lvl9pPr marL="3886200" indent="-228600" fontAlgn="base">
              <a:spcBef>
                <a:spcPct val="20000"/>
              </a:spcBef>
              <a:spcAft>
                <a:spcPct val="0"/>
              </a:spcAft>
              <a:buChar char="»"/>
              <a:defRPr sz="2000">
                <a:solidFill>
                  <a:schemeClr val="tx1"/>
                </a:solidFill>
                <a:latin typeface="Calibri" panose="020F0502020204030204" pitchFamily="34" charset="0"/>
                <a:cs typeface="Arial" panose="020B0604020202020204" pitchFamily="34" charset="0"/>
              </a:defRPr>
            </a:lvl9pPr>
          </a:lstStyle>
          <a:p>
            <a:pPr algn="r">
              <a:spcBef>
                <a:spcPct val="0"/>
              </a:spcBef>
              <a:buFontTx/>
              <a:buNone/>
            </a:pPr>
            <a:endParaRPr lang="en-AU" altLang="en-US" sz="1000" dirty="0">
              <a:solidFill>
                <a:srgbClr val="333399"/>
              </a:solidFill>
              <a:latin typeface="Arial" panose="020B0604020202020204" pitchFamily="34" charset="0"/>
            </a:endParaRPr>
          </a:p>
        </p:txBody>
      </p:sp>
      <p:sp>
        <p:nvSpPr>
          <p:cNvPr id="157699" name="Rectangle 2"/>
          <p:cNvSpPr>
            <a:spLocks noGrp="1" noChangeArrowheads="1"/>
          </p:cNvSpPr>
          <p:nvPr>
            <p:ph type="title" idx="4294967295"/>
          </p:nvPr>
        </p:nvSpPr>
        <p:spPr>
          <a:xfrm>
            <a:off x="3203575" y="476250"/>
            <a:ext cx="5688013" cy="1143000"/>
          </a:xfrm>
        </p:spPr>
        <p:txBody>
          <a:bodyPr/>
          <a:lstStyle/>
          <a:p>
            <a:r>
              <a:rPr lang="en-AU" altLang="en-US" dirty="0"/>
              <a:t>PIUG Member Relations Committee</a:t>
            </a:r>
            <a:endParaRPr lang="en-US" altLang="en-US" dirty="0"/>
          </a:p>
        </p:txBody>
      </p:sp>
      <p:sp>
        <p:nvSpPr>
          <p:cNvPr id="157700" name="Content Placeholder 2"/>
          <p:cNvSpPr>
            <a:spLocks noGrp="1"/>
          </p:cNvSpPr>
          <p:nvPr>
            <p:ph type="body" idx="4294967295"/>
          </p:nvPr>
        </p:nvSpPr>
        <p:spPr>
          <a:xfrm>
            <a:off x="395288" y="1628800"/>
            <a:ext cx="8281987" cy="4608488"/>
          </a:xfrm>
        </p:spPr>
        <p:txBody>
          <a:bodyPr/>
          <a:lstStyle/>
          <a:p>
            <a:r>
              <a:rPr lang="en-US" altLang="en-US" dirty="0">
                <a:solidFill>
                  <a:srgbClr val="FF0000"/>
                </a:solidFill>
              </a:rPr>
              <a:t>Activities (continued)</a:t>
            </a:r>
          </a:p>
          <a:p>
            <a:pPr marL="800100" lvl="1" indent="-342900">
              <a:buFont typeface="Wingdings" panose="05000000000000000000" pitchFamily="2" charset="2"/>
              <a:buChar char="§"/>
              <a:defRPr/>
            </a:pPr>
            <a:r>
              <a:rPr lang="en-US" sz="2400" kern="0" dirty="0"/>
              <a:t>Host First Time Conference Attendee Welcome and Orientation Reception at Annual Conferences</a:t>
            </a:r>
          </a:p>
          <a:p>
            <a:pPr marL="800100" lvl="1" indent="-342900">
              <a:buFont typeface="Wingdings" panose="05000000000000000000" pitchFamily="2" charset="2"/>
              <a:buChar char="§"/>
              <a:defRPr/>
            </a:pPr>
            <a:r>
              <a:rPr lang="en-US" sz="2400" kern="0" dirty="0"/>
              <a:t>Create Tips for First Time Conference Attendees for Website</a:t>
            </a:r>
          </a:p>
          <a:p>
            <a:pPr lvl="1"/>
            <a:r>
              <a:rPr lang="en-US" sz="2400" kern="0" dirty="0"/>
              <a:t>Reach out to previous meeting attendees yet to register for a meeting.  </a:t>
            </a:r>
          </a:p>
          <a:p>
            <a:pPr marL="0" indent="0">
              <a:buNone/>
            </a:pPr>
            <a:r>
              <a:rPr lang="en-US" altLang="en-US" sz="2400" dirty="0"/>
              <a:t> </a:t>
            </a:r>
          </a:p>
          <a:p>
            <a:pPr marL="457200" lvl="1" indent="0">
              <a:buNone/>
            </a:pPr>
            <a:endParaRPr lang="en-US" altLang="en-US" sz="2400" dirty="0"/>
          </a:p>
          <a:p>
            <a:pPr lvl="1"/>
            <a:endParaRPr lang="en-US" altLang="en-US" sz="2400" dirty="0"/>
          </a:p>
        </p:txBody>
      </p:sp>
    </p:spTree>
    <p:extLst>
      <p:ext uri="{BB962C8B-B14F-4D97-AF65-F5344CB8AC3E}">
        <p14:creationId xmlns:p14="http://schemas.microsoft.com/office/powerpoint/2010/main" val="32106614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7106544C-8052-44B6-979F-30AF8EE3AA68}" type="slidenum">
              <a:rPr lang="en-AU" altLang="en-US" smtClean="0">
                <a:solidFill>
                  <a:srgbClr val="333399"/>
                </a:solidFill>
              </a:rPr>
              <a:pPr/>
              <a:t>34</a:t>
            </a:fld>
            <a:endParaRPr lang="en-AU" altLang="en-US" dirty="0">
              <a:solidFill>
                <a:srgbClr val="333399"/>
              </a:solidFill>
            </a:endParaRPr>
          </a:p>
        </p:txBody>
      </p:sp>
      <p:sp>
        <p:nvSpPr>
          <p:cNvPr id="3" name="Content Placeholder 2"/>
          <p:cNvSpPr txBox="1">
            <a:spLocks/>
          </p:cNvSpPr>
          <p:nvPr/>
        </p:nvSpPr>
        <p:spPr bwMode="auto">
          <a:xfrm>
            <a:off x="666750" y="2492896"/>
            <a:ext cx="4265612" cy="37899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n-US" altLang="en-US" sz="2000" dirty="0">
                <a:ea typeface="Calibri" panose="020F0502020204030204" pitchFamily="34" charset="0"/>
                <a:cs typeface="Times New Roman" panose="02020603050405020304" pitchFamily="18" charset="0"/>
              </a:rPr>
              <a:t>Suzanne Robins (Chair)</a:t>
            </a:r>
          </a:p>
          <a:p>
            <a:pPr lvl="1"/>
            <a:r>
              <a:rPr lang="en-US" altLang="en-US" sz="2000" dirty="0">
                <a:ea typeface="Calibri" panose="020F0502020204030204" pitchFamily="34" charset="0"/>
                <a:cs typeface="Times New Roman" panose="02020603050405020304" pitchFamily="18" charset="0"/>
              </a:rPr>
              <a:t>Malcolm Hallam* (International  Member Liaison Officer and Board Liaison)</a:t>
            </a:r>
          </a:p>
          <a:p>
            <a:pPr lvl="1"/>
            <a:r>
              <a:rPr lang="en-US" altLang="en-US" sz="2000" dirty="0">
                <a:ea typeface="Calibri" panose="020F0502020204030204" pitchFamily="34" charset="0"/>
                <a:cs typeface="Times New Roman" panose="02020603050405020304" pitchFamily="18" charset="0"/>
              </a:rPr>
              <a:t>Cathy Chiba*</a:t>
            </a:r>
          </a:p>
          <a:p>
            <a:pPr lvl="1"/>
            <a:r>
              <a:rPr lang="en-US" altLang="en-US" sz="2000" dirty="0">
                <a:ea typeface="Calibri" panose="020F0502020204030204" pitchFamily="34" charset="0"/>
                <a:cs typeface="Times New Roman" panose="02020603050405020304" pitchFamily="18" charset="0"/>
              </a:rPr>
              <a:t>Seth Mendelson*</a:t>
            </a:r>
          </a:p>
          <a:p>
            <a:pPr lvl="1"/>
            <a:r>
              <a:rPr lang="en-US" altLang="en-US" sz="2000" dirty="0">
                <a:ea typeface="Calibri" panose="020F0502020204030204" pitchFamily="34" charset="0"/>
                <a:cs typeface="Times New Roman" panose="02020603050405020304" pitchFamily="18" charset="0"/>
              </a:rPr>
              <a:t>Kartar Arora*</a:t>
            </a:r>
            <a:endParaRPr lang="en-AU" altLang="en-US" sz="2000" dirty="0">
              <a:ea typeface="Calibri" panose="020F0502020204030204" pitchFamily="34" charset="0"/>
              <a:cs typeface="Times New Roman" panose="02020603050405020304" pitchFamily="18" charset="0"/>
            </a:endParaRPr>
          </a:p>
          <a:p>
            <a:pPr lvl="1">
              <a:spcBef>
                <a:spcPct val="0"/>
              </a:spcBef>
            </a:pPr>
            <a:r>
              <a:rPr lang="en-AU" altLang="en-US" sz="2000" dirty="0">
                <a:ea typeface="Calibri" panose="020F0502020204030204" pitchFamily="34" charset="0"/>
                <a:cs typeface="Times New Roman" panose="02020603050405020304" pitchFamily="18" charset="0"/>
              </a:rPr>
              <a:t>Heidi Stone*</a:t>
            </a:r>
          </a:p>
          <a:p>
            <a:pPr lvl="1">
              <a:spcBef>
                <a:spcPct val="0"/>
              </a:spcBef>
            </a:pPr>
            <a:r>
              <a:rPr lang="en-AU" altLang="en-US" sz="2000" dirty="0">
                <a:ea typeface="Calibri" panose="020F0502020204030204" pitchFamily="34" charset="0"/>
                <a:cs typeface="Times New Roman" panose="02020603050405020304" pitchFamily="18" charset="0"/>
              </a:rPr>
              <a:t>Wongel Tefera*</a:t>
            </a:r>
          </a:p>
          <a:p>
            <a:pPr lvl="1">
              <a:spcBef>
                <a:spcPct val="0"/>
              </a:spcBef>
            </a:pPr>
            <a:r>
              <a:rPr lang="en-AU" altLang="en-US" sz="2000" dirty="0"/>
              <a:t>Barbara Miller* </a:t>
            </a:r>
          </a:p>
          <a:p>
            <a:pPr lvl="1">
              <a:spcBef>
                <a:spcPct val="0"/>
              </a:spcBef>
            </a:pPr>
            <a:endParaRPr lang="en-AU" altLang="en-US" sz="2000" dirty="0">
              <a:ea typeface="Calibri" panose="020F0502020204030204" pitchFamily="34" charset="0"/>
              <a:cs typeface="Times New Roman" panose="02020603050405020304" pitchFamily="18" charset="0"/>
            </a:endParaRPr>
          </a:p>
          <a:p>
            <a:pPr lvl="1">
              <a:spcBef>
                <a:spcPct val="0"/>
              </a:spcBef>
            </a:pPr>
            <a:endParaRPr lang="en-US" altLang="en-US" sz="2000" dirty="0">
              <a:ea typeface="Calibri" panose="020F0502020204030204" pitchFamily="34" charset="0"/>
              <a:cs typeface="Times New Roman" panose="02020603050405020304" pitchFamily="18" charset="0"/>
            </a:endParaRPr>
          </a:p>
          <a:p>
            <a:pPr lvl="1">
              <a:spcBef>
                <a:spcPct val="0"/>
              </a:spcBef>
            </a:pPr>
            <a:endParaRPr lang="en-AU" altLang="en-US" sz="2000" dirty="0">
              <a:ea typeface="Calibri" panose="020F0502020204030204" pitchFamily="34" charset="0"/>
              <a:cs typeface="Times New Roman" panose="02020603050405020304" pitchFamily="18" charset="0"/>
            </a:endParaRPr>
          </a:p>
          <a:p>
            <a:pPr lvl="1">
              <a:spcBef>
                <a:spcPct val="0"/>
              </a:spcBef>
            </a:pPr>
            <a:endParaRPr lang="en-AU" altLang="en-US" sz="2000" dirty="0">
              <a:ea typeface="Calibri" panose="020F0502020204030204" pitchFamily="34" charset="0"/>
              <a:cs typeface="Times New Roman" panose="02020603050405020304" pitchFamily="18" charset="0"/>
            </a:endParaRPr>
          </a:p>
          <a:p>
            <a:endParaRPr lang="en-US" altLang="en-US" sz="2800" dirty="0">
              <a:ea typeface="Calibri" panose="020F0502020204030204" pitchFamily="34" charset="0"/>
              <a:cs typeface="Times New Roman" panose="02020603050405020304" pitchFamily="18" charset="0"/>
            </a:endParaRPr>
          </a:p>
        </p:txBody>
      </p:sp>
      <p:sp>
        <p:nvSpPr>
          <p:cNvPr id="4" name="Content Placeholder 3"/>
          <p:cNvSpPr txBox="1">
            <a:spLocks/>
          </p:cNvSpPr>
          <p:nvPr/>
        </p:nvSpPr>
        <p:spPr bwMode="auto">
          <a:xfrm>
            <a:off x="4932362" y="2511759"/>
            <a:ext cx="3889375" cy="3654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spcBef>
                <a:spcPct val="0"/>
              </a:spcBef>
            </a:pPr>
            <a:r>
              <a:rPr lang="en-US" altLang="en-US" sz="2000" dirty="0">
                <a:ea typeface="Calibri" panose="020F0502020204030204" pitchFamily="34" charset="0"/>
                <a:cs typeface="Times New Roman" panose="02020603050405020304" pitchFamily="18" charset="0"/>
              </a:rPr>
              <a:t>Cedric </a:t>
            </a:r>
            <a:r>
              <a:rPr lang="en-US" sz="2000" dirty="0"/>
              <a:t>Tchakounte* </a:t>
            </a:r>
          </a:p>
          <a:p>
            <a:pPr lvl="1">
              <a:spcBef>
                <a:spcPct val="0"/>
              </a:spcBef>
            </a:pPr>
            <a:r>
              <a:rPr lang="en-AU" altLang="en-US" sz="2000" dirty="0"/>
              <a:t>Heather Simmons </a:t>
            </a:r>
          </a:p>
          <a:p>
            <a:pPr lvl="1">
              <a:spcBef>
                <a:spcPct val="0"/>
              </a:spcBef>
            </a:pPr>
            <a:r>
              <a:rPr lang="en-AU" altLang="en-US" sz="2000" dirty="0"/>
              <a:t>Gus Pinto </a:t>
            </a:r>
          </a:p>
          <a:p>
            <a:pPr lvl="1">
              <a:spcBef>
                <a:spcPct val="0"/>
              </a:spcBef>
            </a:pPr>
            <a:r>
              <a:rPr lang="en-US" altLang="en-US" sz="2000" dirty="0">
                <a:ea typeface="Calibri" panose="020F0502020204030204" pitchFamily="34" charset="0"/>
                <a:cs typeface="Times New Roman" panose="02020603050405020304" pitchFamily="18" charset="0"/>
              </a:rPr>
              <a:t>A.J. D'Ambra</a:t>
            </a:r>
          </a:p>
          <a:p>
            <a:pPr lvl="1"/>
            <a:r>
              <a:rPr lang="en-US" altLang="en-US" sz="2000" dirty="0">
                <a:ea typeface="Calibri" panose="020F0502020204030204" pitchFamily="34" charset="0"/>
                <a:cs typeface="Times New Roman" panose="02020603050405020304" pitchFamily="18" charset="0"/>
              </a:rPr>
              <a:t>Ken Koubek</a:t>
            </a:r>
          </a:p>
          <a:p>
            <a:pPr lvl="1"/>
            <a:r>
              <a:rPr lang="en-US" altLang="en-US" sz="2000" dirty="0">
                <a:ea typeface="Calibri" panose="020F0502020204030204" pitchFamily="34" charset="0"/>
                <a:cs typeface="Times New Roman" panose="02020603050405020304" pitchFamily="18" charset="0"/>
              </a:rPr>
              <a:t>Tom Wolff</a:t>
            </a:r>
          </a:p>
          <a:p>
            <a:pPr lvl="1"/>
            <a:r>
              <a:rPr lang="en-US" altLang="en-US" sz="2000" dirty="0">
                <a:ea typeface="Calibri" panose="020F0502020204030204" pitchFamily="34" charset="0"/>
                <a:cs typeface="Times New Roman" panose="02020603050405020304" pitchFamily="18" charset="0"/>
              </a:rPr>
              <a:t>Elliott Linder </a:t>
            </a:r>
          </a:p>
          <a:p>
            <a:pPr lvl="1"/>
            <a:r>
              <a:rPr lang="en-US" altLang="en-US" sz="2000" dirty="0">
                <a:ea typeface="Calibri" panose="020F0502020204030204" pitchFamily="34" charset="0"/>
                <a:cs typeface="Times New Roman" panose="02020603050405020304" pitchFamily="18" charset="0"/>
              </a:rPr>
              <a:t>Kris Atkinson</a:t>
            </a:r>
          </a:p>
          <a:p>
            <a:pPr lvl="1"/>
            <a:r>
              <a:rPr lang="en-US" altLang="en-US" sz="2000" dirty="0">
                <a:ea typeface="Calibri" panose="020F0502020204030204" pitchFamily="34" charset="0"/>
                <a:cs typeface="Times New Roman" panose="02020603050405020304" pitchFamily="18" charset="0"/>
              </a:rPr>
              <a:t>Barbara Hampton</a:t>
            </a:r>
          </a:p>
          <a:p>
            <a:endParaRPr lang="en-US" altLang="en-US" sz="2800" dirty="0"/>
          </a:p>
        </p:txBody>
      </p:sp>
      <p:sp>
        <p:nvSpPr>
          <p:cNvPr id="5" name="Rectangle 6"/>
          <p:cNvSpPr>
            <a:spLocks noChangeArrowheads="1"/>
          </p:cNvSpPr>
          <p:nvPr/>
        </p:nvSpPr>
        <p:spPr bwMode="auto">
          <a:xfrm>
            <a:off x="666750" y="1484546"/>
            <a:ext cx="7777163"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342900" indent="-342900">
              <a:spcBef>
                <a:spcPct val="20000"/>
              </a:spcBef>
              <a:buChar char="•"/>
              <a:defRPr sz="3200">
                <a:solidFill>
                  <a:schemeClr val="tx1"/>
                </a:solidFill>
                <a:latin typeface="Calibri" panose="020F0502020204030204" pitchFamily="34" charset="0"/>
                <a:cs typeface="Arial" panose="020B0604020202020204" pitchFamily="34" charset="0"/>
              </a:defRPr>
            </a:lvl1pPr>
            <a:lvl2pPr marL="742950" indent="-285750">
              <a:spcBef>
                <a:spcPct val="20000"/>
              </a:spcBef>
              <a:buChar char="•"/>
              <a:defRPr sz="2800">
                <a:solidFill>
                  <a:schemeClr val="tx1"/>
                </a:solidFill>
                <a:latin typeface="Calibri" panose="020F0502020204030204" pitchFamily="34" charset="0"/>
                <a:cs typeface="Arial" panose="020B0604020202020204" pitchFamily="34" charset="0"/>
              </a:defRPr>
            </a:lvl2pPr>
            <a:lvl3pPr marL="1143000" indent="-228600">
              <a:spcBef>
                <a:spcPct val="20000"/>
              </a:spcBef>
              <a:buChar char="•"/>
              <a:defRPr sz="2400">
                <a:solidFill>
                  <a:schemeClr val="tx1"/>
                </a:solidFill>
                <a:latin typeface="Calibri" panose="020F0502020204030204" pitchFamily="34" charset="0"/>
                <a:cs typeface="Arial" panose="020B0604020202020204" pitchFamily="34" charset="0"/>
              </a:defRPr>
            </a:lvl3pPr>
            <a:lvl4pPr marL="1600200" indent="-228600">
              <a:spcBef>
                <a:spcPct val="20000"/>
              </a:spcBef>
              <a:buChar char="–"/>
              <a:defRPr sz="2000">
                <a:solidFill>
                  <a:schemeClr val="tx1"/>
                </a:solidFill>
                <a:latin typeface="Calibri" panose="020F0502020204030204" pitchFamily="34" charset="0"/>
                <a:cs typeface="Arial" panose="020B0604020202020204" pitchFamily="34" charset="0"/>
              </a:defRPr>
            </a:lvl4pPr>
            <a:lvl5pPr marL="2057400" indent="-228600">
              <a:spcBef>
                <a:spcPct val="20000"/>
              </a:spcBef>
              <a:buChar char="»"/>
              <a:defRPr sz="2000">
                <a:solidFill>
                  <a:schemeClr val="tx1"/>
                </a:solidFill>
                <a:latin typeface="Calibri" panose="020F0502020204030204" pitchFamily="34" charset="0"/>
                <a:cs typeface="Arial" panose="020B0604020202020204" pitchFamily="34" charset="0"/>
              </a:defRPr>
            </a:lvl5pPr>
            <a:lvl6pPr marL="2514600" indent="-228600" fontAlgn="base">
              <a:spcBef>
                <a:spcPct val="20000"/>
              </a:spcBef>
              <a:spcAft>
                <a:spcPct val="0"/>
              </a:spcAft>
              <a:buChar char="»"/>
              <a:defRPr sz="2000">
                <a:solidFill>
                  <a:schemeClr val="tx1"/>
                </a:solidFill>
                <a:latin typeface="Calibri" panose="020F0502020204030204" pitchFamily="34" charset="0"/>
                <a:cs typeface="Arial" panose="020B0604020202020204" pitchFamily="34" charset="0"/>
              </a:defRPr>
            </a:lvl6pPr>
            <a:lvl7pPr marL="2971800" indent="-228600" fontAlgn="base">
              <a:spcBef>
                <a:spcPct val="20000"/>
              </a:spcBef>
              <a:spcAft>
                <a:spcPct val="0"/>
              </a:spcAft>
              <a:buChar char="»"/>
              <a:defRPr sz="2000">
                <a:solidFill>
                  <a:schemeClr val="tx1"/>
                </a:solidFill>
                <a:latin typeface="Calibri" panose="020F0502020204030204" pitchFamily="34" charset="0"/>
                <a:cs typeface="Arial" panose="020B0604020202020204" pitchFamily="34" charset="0"/>
              </a:defRPr>
            </a:lvl7pPr>
            <a:lvl8pPr marL="3429000" indent="-228600" fontAlgn="base">
              <a:spcBef>
                <a:spcPct val="20000"/>
              </a:spcBef>
              <a:spcAft>
                <a:spcPct val="0"/>
              </a:spcAft>
              <a:buChar char="»"/>
              <a:defRPr sz="2000">
                <a:solidFill>
                  <a:schemeClr val="tx1"/>
                </a:solidFill>
                <a:latin typeface="Calibri" panose="020F0502020204030204" pitchFamily="34" charset="0"/>
                <a:cs typeface="Arial" panose="020B0604020202020204" pitchFamily="34" charset="0"/>
              </a:defRPr>
            </a:lvl8pPr>
            <a:lvl9pPr marL="3886200" indent="-228600" fontAlgn="base">
              <a:spcBef>
                <a:spcPct val="20000"/>
              </a:spcBef>
              <a:spcAft>
                <a:spcPct val="0"/>
              </a:spcAft>
              <a:buChar char="»"/>
              <a:defRPr sz="2000">
                <a:solidFill>
                  <a:schemeClr val="tx1"/>
                </a:solidFill>
                <a:latin typeface="Calibri" panose="020F0502020204030204" pitchFamily="34" charset="0"/>
                <a:cs typeface="Arial" panose="020B0604020202020204" pitchFamily="34" charset="0"/>
              </a:defRPr>
            </a:lvl9pPr>
          </a:lstStyle>
          <a:p>
            <a:pPr>
              <a:spcBef>
                <a:spcPct val="0"/>
              </a:spcBef>
            </a:pPr>
            <a:r>
              <a:rPr lang="en-AU" altLang="en-US" sz="2400" dirty="0">
                <a:solidFill>
                  <a:srgbClr val="FF0000"/>
                </a:solidFill>
                <a:latin typeface="Arial" panose="020B0604020202020204" pitchFamily="34" charset="0"/>
              </a:rPr>
              <a:t>Committee Members </a:t>
            </a:r>
            <a:r>
              <a:rPr lang="en-AU" altLang="en-US" sz="1800" dirty="0">
                <a:solidFill>
                  <a:srgbClr val="000000"/>
                </a:solidFill>
                <a:latin typeface="Arial" panose="020B0604020202020204" pitchFamily="34" charset="0"/>
              </a:rPr>
              <a:t>- * Are volunteers sending emails to members</a:t>
            </a:r>
            <a:endParaRPr lang="en-US" altLang="en-US" sz="1800" dirty="0">
              <a:solidFill>
                <a:srgbClr val="000000"/>
              </a:solidFill>
              <a:latin typeface="Arial" panose="020B0604020202020204" pitchFamily="34" charset="0"/>
            </a:endParaRPr>
          </a:p>
        </p:txBody>
      </p:sp>
      <p:sp>
        <p:nvSpPr>
          <p:cNvPr id="6" name="Rectangle 5"/>
          <p:cNvSpPr/>
          <p:nvPr/>
        </p:nvSpPr>
        <p:spPr>
          <a:xfrm>
            <a:off x="3203848" y="620687"/>
            <a:ext cx="5096267" cy="461665"/>
          </a:xfrm>
          <a:prstGeom prst="rect">
            <a:avLst/>
          </a:prstGeom>
        </p:spPr>
        <p:txBody>
          <a:bodyPr wrap="none">
            <a:spAutoFit/>
          </a:bodyPr>
          <a:lstStyle/>
          <a:p>
            <a:r>
              <a:rPr lang="en-AU" altLang="en-US" sz="2400" dirty="0"/>
              <a:t>PIUG Member Relations Committee</a:t>
            </a:r>
            <a:endParaRPr lang="en-US" sz="2400" dirty="0"/>
          </a:p>
        </p:txBody>
      </p:sp>
    </p:spTree>
    <p:extLst>
      <p:ext uri="{BB962C8B-B14F-4D97-AF65-F5344CB8AC3E}">
        <p14:creationId xmlns:p14="http://schemas.microsoft.com/office/powerpoint/2010/main" val="35594819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5220B44D-DDD0-497E-B432-6AC65AB4F009}" type="slidenum">
              <a:rPr lang="en-AU" altLang="en-US">
                <a:solidFill>
                  <a:srgbClr val="333399"/>
                </a:solidFill>
              </a:rPr>
              <a:pPr/>
              <a:t>35</a:t>
            </a:fld>
            <a:endParaRPr lang="en-AU" altLang="en-US">
              <a:solidFill>
                <a:srgbClr val="333399"/>
              </a:solidFill>
            </a:endParaRPr>
          </a:p>
        </p:txBody>
      </p:sp>
      <p:sp>
        <p:nvSpPr>
          <p:cNvPr id="2050" name="Rectangle 2"/>
          <p:cNvSpPr>
            <a:spLocks noGrp="1" noChangeArrowheads="1"/>
          </p:cNvSpPr>
          <p:nvPr>
            <p:ph type="ctrTitle"/>
          </p:nvPr>
        </p:nvSpPr>
        <p:spPr>
          <a:xfrm>
            <a:off x="684213" y="2276475"/>
            <a:ext cx="7772400" cy="1081088"/>
          </a:xfrm>
        </p:spPr>
        <p:txBody>
          <a:bodyPr/>
          <a:lstStyle/>
          <a:p>
            <a:r>
              <a:rPr lang="en-US" altLang="en-US" sz="4400" dirty="0"/>
              <a:t>Certification</a:t>
            </a:r>
          </a:p>
        </p:txBody>
      </p:sp>
      <p:sp>
        <p:nvSpPr>
          <p:cNvPr id="2054" name="Rectangle 6"/>
          <p:cNvSpPr>
            <a:spLocks noGrp="1" noChangeArrowheads="1"/>
          </p:cNvSpPr>
          <p:nvPr>
            <p:ph type="subTitle" idx="1"/>
          </p:nvPr>
        </p:nvSpPr>
        <p:spPr>
          <a:xfrm>
            <a:off x="1115616" y="3861048"/>
            <a:ext cx="7376864" cy="2448272"/>
          </a:xfrm>
        </p:spPr>
        <p:txBody>
          <a:bodyPr/>
          <a:lstStyle/>
          <a:p>
            <a:pPr eaLnBrk="1" hangingPunct="1">
              <a:spcBef>
                <a:spcPct val="50000"/>
              </a:spcBef>
            </a:pPr>
            <a:r>
              <a:rPr lang="en-AU" altLang="en-US" sz="2800" dirty="0"/>
              <a:t>Wednesday 13 May 2020</a:t>
            </a:r>
          </a:p>
          <a:p>
            <a:pPr eaLnBrk="1" hangingPunct="1">
              <a:spcBef>
                <a:spcPct val="50000"/>
              </a:spcBef>
            </a:pPr>
            <a:r>
              <a:rPr lang="en-AU" altLang="en-US" dirty="0"/>
              <a:t>	</a:t>
            </a:r>
            <a:endParaRPr lang="en-US" altLang="en-US" dirty="0"/>
          </a:p>
        </p:txBody>
      </p:sp>
    </p:spTree>
    <p:extLst>
      <p:ext uri="{BB962C8B-B14F-4D97-AF65-F5344CB8AC3E}">
        <p14:creationId xmlns:p14="http://schemas.microsoft.com/office/powerpoint/2010/main" val="9611137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81A983E-3BA3-4393-897C-ED3C986B5EB2}"/>
              </a:ext>
            </a:extLst>
          </p:cNvPr>
          <p:cNvSpPr>
            <a:spLocks noGrp="1"/>
          </p:cNvSpPr>
          <p:nvPr>
            <p:ph idx="1"/>
          </p:nvPr>
        </p:nvSpPr>
        <p:spPr/>
        <p:txBody>
          <a:bodyPr/>
          <a:lstStyle/>
          <a:p>
            <a:r>
              <a:rPr lang="en-US" sz="2400" dirty="0"/>
              <a:t>PIUG members involved in certification:</a:t>
            </a:r>
          </a:p>
          <a:p>
            <a:pPr lvl="1"/>
            <a:r>
              <a:rPr lang="en-US" sz="2400" b="1" dirty="0"/>
              <a:t>Susanne </a:t>
            </a:r>
            <a:r>
              <a:rPr lang="en-US" sz="2400" b="1" dirty="0" err="1"/>
              <a:t>Hantos</a:t>
            </a:r>
            <a:r>
              <a:rPr lang="en-US" sz="2400" dirty="0"/>
              <a:t>, (Vice Chair) Supervisory Committee; Examination Committee</a:t>
            </a:r>
          </a:p>
          <a:p>
            <a:pPr lvl="1"/>
            <a:r>
              <a:rPr lang="en-US" sz="2400" b="1" dirty="0"/>
              <a:t>Andrea Davis</a:t>
            </a:r>
            <a:r>
              <a:rPr lang="en-US" sz="2400" dirty="0"/>
              <a:t>, (Chair) Qualifications &amp; Continued Professional Development Committee</a:t>
            </a:r>
          </a:p>
          <a:p>
            <a:pPr lvl="1"/>
            <a:r>
              <a:rPr lang="en-US" sz="2400" b="1" dirty="0"/>
              <a:t>Ron Kaminecki</a:t>
            </a:r>
            <a:r>
              <a:rPr lang="en-US" sz="2400" dirty="0"/>
              <a:t>, Professional Representatives Collegium; Examination Committee</a:t>
            </a:r>
          </a:p>
          <a:p>
            <a:pPr lvl="1"/>
            <a:r>
              <a:rPr lang="en-US" sz="2400" b="1" dirty="0"/>
              <a:t>Julia Heinrich</a:t>
            </a:r>
            <a:r>
              <a:rPr lang="en-US" sz="2400" dirty="0"/>
              <a:t>, Examination Committee</a:t>
            </a:r>
          </a:p>
          <a:p>
            <a:pPr lvl="1"/>
            <a:r>
              <a:rPr lang="en-US" sz="2400" b="1" dirty="0"/>
              <a:t>Tony </a:t>
            </a:r>
            <a:r>
              <a:rPr lang="en-US" sz="2400" b="1" dirty="0" err="1"/>
              <a:t>Trippe</a:t>
            </a:r>
            <a:r>
              <a:rPr lang="en-US" sz="2400" dirty="0"/>
              <a:t>; Examination Committee 	</a:t>
            </a:r>
          </a:p>
          <a:p>
            <a:pPr lvl="1"/>
            <a:r>
              <a:rPr lang="en-US" sz="2400" b="1" dirty="0"/>
              <a:t>Barbara Miller</a:t>
            </a:r>
            <a:r>
              <a:rPr lang="en-US" sz="2400" dirty="0"/>
              <a:t>, Accreditation Committee</a:t>
            </a:r>
          </a:p>
          <a:p>
            <a:pPr marL="457200" lvl="1" indent="0">
              <a:buNone/>
            </a:pPr>
            <a:endParaRPr lang="en-US" dirty="0"/>
          </a:p>
        </p:txBody>
      </p:sp>
      <p:sp>
        <p:nvSpPr>
          <p:cNvPr id="3" name="Slide Number Placeholder 2">
            <a:extLst>
              <a:ext uri="{FF2B5EF4-FFF2-40B4-BE49-F238E27FC236}">
                <a16:creationId xmlns:a16="http://schemas.microsoft.com/office/drawing/2014/main" id="{9E472C56-2CBC-4366-9E11-EE1C01021E6D}"/>
              </a:ext>
            </a:extLst>
          </p:cNvPr>
          <p:cNvSpPr>
            <a:spLocks noGrp="1"/>
          </p:cNvSpPr>
          <p:nvPr>
            <p:ph type="sldNum" sz="quarter" idx="10"/>
          </p:nvPr>
        </p:nvSpPr>
        <p:spPr/>
        <p:txBody>
          <a:bodyPr/>
          <a:lstStyle/>
          <a:p>
            <a:fld id="{F8F7B891-C637-4285-9A8F-B4180C2B0DE7}" type="slidenum">
              <a:rPr lang="en-AU" altLang="en-US" smtClean="0">
                <a:solidFill>
                  <a:srgbClr val="333399"/>
                </a:solidFill>
              </a:rPr>
              <a:pPr/>
              <a:t>36</a:t>
            </a:fld>
            <a:endParaRPr lang="en-AU" altLang="en-US">
              <a:solidFill>
                <a:srgbClr val="333399"/>
              </a:solidFill>
            </a:endParaRPr>
          </a:p>
        </p:txBody>
      </p:sp>
      <p:sp>
        <p:nvSpPr>
          <p:cNvPr id="4" name="Title 3">
            <a:extLst>
              <a:ext uri="{FF2B5EF4-FFF2-40B4-BE49-F238E27FC236}">
                <a16:creationId xmlns:a16="http://schemas.microsoft.com/office/drawing/2014/main" id="{4E7EBDC5-7FD4-482A-AA41-79A5ADCB9456}"/>
              </a:ext>
            </a:extLst>
          </p:cNvPr>
          <p:cNvSpPr>
            <a:spLocks noGrp="1"/>
          </p:cNvSpPr>
          <p:nvPr>
            <p:ph type="title"/>
          </p:nvPr>
        </p:nvSpPr>
        <p:spPr/>
        <p:txBody>
          <a:bodyPr/>
          <a:lstStyle/>
          <a:p>
            <a:r>
              <a:rPr lang="en-US" dirty="0"/>
              <a:t>Certification</a:t>
            </a:r>
          </a:p>
        </p:txBody>
      </p:sp>
    </p:spTree>
    <p:extLst>
      <p:ext uri="{BB962C8B-B14F-4D97-AF65-F5344CB8AC3E}">
        <p14:creationId xmlns:p14="http://schemas.microsoft.com/office/powerpoint/2010/main" val="130258271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15A7A8B-32A1-4A50-9D93-A49F74015BFC}"/>
              </a:ext>
            </a:extLst>
          </p:cNvPr>
          <p:cNvSpPr>
            <a:spLocks noGrp="1"/>
          </p:cNvSpPr>
          <p:nvPr>
            <p:ph idx="1"/>
          </p:nvPr>
        </p:nvSpPr>
        <p:spPr/>
        <p:txBody>
          <a:bodyPr/>
          <a:lstStyle/>
          <a:p>
            <a:r>
              <a:rPr lang="en-US" sz="2800" b="1" dirty="0"/>
              <a:t>Bettina de Jong</a:t>
            </a:r>
            <a:r>
              <a:rPr lang="en-US" sz="2800" dirty="0"/>
              <a:t>, Professional Representatives Collegium (Chair); ISBQPIP Chair</a:t>
            </a:r>
          </a:p>
          <a:p>
            <a:r>
              <a:rPr lang="en-US" sz="2800" b="1" dirty="0"/>
              <a:t>David </a:t>
            </a:r>
            <a:r>
              <a:rPr lang="en-US" sz="2800" b="1" dirty="0" err="1"/>
              <a:t>Borel</a:t>
            </a:r>
            <a:r>
              <a:rPr lang="en-US" sz="2800" dirty="0"/>
              <a:t>, Professional Representatives Collegium (Switzerland)</a:t>
            </a:r>
          </a:p>
          <a:p>
            <a:r>
              <a:rPr lang="en-US" sz="2800" b="1" dirty="0"/>
              <a:t>Stephen Adams</a:t>
            </a:r>
            <a:r>
              <a:rPr lang="en-US" sz="2800" dirty="0"/>
              <a:t>, BPIP (UK), Professional Representatives Collegium</a:t>
            </a:r>
            <a:endParaRPr lang="en-US" sz="2800" b="1" dirty="0"/>
          </a:p>
          <a:p>
            <a:r>
              <a:rPr lang="en-US" sz="2800" b="1" dirty="0"/>
              <a:t>Bernd Wolter</a:t>
            </a:r>
            <a:r>
              <a:rPr lang="en-US" sz="2800" dirty="0"/>
              <a:t>, Professional Representatives Collegium (Secretary); Examination Committee;</a:t>
            </a:r>
          </a:p>
          <a:p>
            <a:r>
              <a:rPr lang="en-US" sz="2800" b="1" dirty="0" err="1"/>
              <a:t>Aalt</a:t>
            </a:r>
            <a:r>
              <a:rPr lang="en-US" sz="2800" b="1" dirty="0"/>
              <a:t> van de </a:t>
            </a:r>
            <a:r>
              <a:rPr lang="en-US" sz="2800" b="1" dirty="0" err="1"/>
              <a:t>Kuilen</a:t>
            </a:r>
            <a:r>
              <a:rPr lang="en-US" sz="2800" dirty="0"/>
              <a:t>, Accreditation Committee</a:t>
            </a:r>
          </a:p>
        </p:txBody>
      </p:sp>
      <p:sp>
        <p:nvSpPr>
          <p:cNvPr id="3" name="Slide Number Placeholder 2">
            <a:extLst>
              <a:ext uri="{FF2B5EF4-FFF2-40B4-BE49-F238E27FC236}">
                <a16:creationId xmlns:a16="http://schemas.microsoft.com/office/drawing/2014/main" id="{CD148260-6958-4A27-8942-3F514557790A}"/>
              </a:ext>
            </a:extLst>
          </p:cNvPr>
          <p:cNvSpPr>
            <a:spLocks noGrp="1"/>
          </p:cNvSpPr>
          <p:nvPr>
            <p:ph type="sldNum" sz="quarter" idx="10"/>
          </p:nvPr>
        </p:nvSpPr>
        <p:spPr/>
        <p:txBody>
          <a:bodyPr/>
          <a:lstStyle/>
          <a:p>
            <a:fld id="{F8F7B891-C637-4285-9A8F-B4180C2B0DE7}" type="slidenum">
              <a:rPr lang="en-AU" altLang="en-US" smtClean="0">
                <a:solidFill>
                  <a:srgbClr val="333399"/>
                </a:solidFill>
              </a:rPr>
              <a:pPr/>
              <a:t>37</a:t>
            </a:fld>
            <a:endParaRPr lang="en-AU" altLang="en-US">
              <a:solidFill>
                <a:srgbClr val="333399"/>
              </a:solidFill>
            </a:endParaRPr>
          </a:p>
        </p:txBody>
      </p:sp>
      <p:sp>
        <p:nvSpPr>
          <p:cNvPr id="4" name="Title 3">
            <a:extLst>
              <a:ext uri="{FF2B5EF4-FFF2-40B4-BE49-F238E27FC236}">
                <a16:creationId xmlns:a16="http://schemas.microsoft.com/office/drawing/2014/main" id="{0374FA2E-7977-47AD-AE6D-30F9AE800835}"/>
              </a:ext>
            </a:extLst>
          </p:cNvPr>
          <p:cNvSpPr>
            <a:spLocks noGrp="1"/>
          </p:cNvSpPr>
          <p:nvPr>
            <p:ph type="title"/>
          </p:nvPr>
        </p:nvSpPr>
        <p:spPr/>
        <p:txBody>
          <a:bodyPr/>
          <a:lstStyle/>
          <a:p>
            <a:r>
              <a:rPr lang="en-US" dirty="0"/>
              <a:t>Certification</a:t>
            </a:r>
          </a:p>
        </p:txBody>
      </p:sp>
    </p:spTree>
    <p:extLst>
      <p:ext uri="{BB962C8B-B14F-4D97-AF65-F5344CB8AC3E}">
        <p14:creationId xmlns:p14="http://schemas.microsoft.com/office/powerpoint/2010/main" val="374905263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5B6D8A5-DF0C-4567-8035-94D41655652B}"/>
              </a:ext>
            </a:extLst>
          </p:cNvPr>
          <p:cNvSpPr>
            <a:spLocks noGrp="1"/>
          </p:cNvSpPr>
          <p:nvPr>
            <p:ph idx="1"/>
          </p:nvPr>
        </p:nvSpPr>
        <p:spPr/>
        <p:txBody>
          <a:bodyPr/>
          <a:lstStyle/>
          <a:p>
            <a:r>
              <a:rPr lang="en-US" dirty="0"/>
              <a:t>Professional Experience Recognition (PER)</a:t>
            </a:r>
          </a:p>
          <a:p>
            <a:pPr lvl="1"/>
            <a:r>
              <a:rPr lang="en-US" dirty="0"/>
              <a:t>262 certificates out of 280 applicants</a:t>
            </a:r>
          </a:p>
          <a:p>
            <a:pPr lvl="1"/>
            <a:r>
              <a:rPr lang="en-US" dirty="0"/>
              <a:t>Germany 46</a:t>
            </a:r>
          </a:p>
          <a:p>
            <a:pPr lvl="1"/>
            <a:r>
              <a:rPr lang="en-US" dirty="0"/>
              <a:t>US 32</a:t>
            </a:r>
          </a:p>
          <a:p>
            <a:pPr lvl="1"/>
            <a:r>
              <a:rPr lang="en-US" dirty="0"/>
              <a:t>Netherlands 31</a:t>
            </a:r>
          </a:p>
          <a:p>
            <a:pPr lvl="1"/>
            <a:r>
              <a:rPr lang="en-US" dirty="0"/>
              <a:t>UK 30</a:t>
            </a:r>
          </a:p>
          <a:p>
            <a:pPr lvl="1"/>
            <a:r>
              <a:rPr lang="en-US" dirty="0"/>
              <a:t>Switzerland 27</a:t>
            </a:r>
          </a:p>
          <a:p>
            <a:pPr lvl="1"/>
            <a:r>
              <a:rPr lang="en-US" dirty="0"/>
              <a:t>Italy 20…</a:t>
            </a:r>
          </a:p>
        </p:txBody>
      </p:sp>
      <p:sp>
        <p:nvSpPr>
          <p:cNvPr id="3" name="Slide Number Placeholder 2">
            <a:extLst>
              <a:ext uri="{FF2B5EF4-FFF2-40B4-BE49-F238E27FC236}">
                <a16:creationId xmlns:a16="http://schemas.microsoft.com/office/drawing/2014/main" id="{731EBE88-A860-4199-957E-A6B14FD9B867}"/>
              </a:ext>
            </a:extLst>
          </p:cNvPr>
          <p:cNvSpPr>
            <a:spLocks noGrp="1"/>
          </p:cNvSpPr>
          <p:nvPr>
            <p:ph type="sldNum" sz="quarter" idx="10"/>
          </p:nvPr>
        </p:nvSpPr>
        <p:spPr/>
        <p:txBody>
          <a:bodyPr/>
          <a:lstStyle/>
          <a:p>
            <a:fld id="{F8F7B891-C637-4285-9A8F-B4180C2B0DE7}" type="slidenum">
              <a:rPr lang="en-AU" altLang="en-US" smtClean="0">
                <a:solidFill>
                  <a:srgbClr val="333399"/>
                </a:solidFill>
              </a:rPr>
              <a:pPr/>
              <a:t>38</a:t>
            </a:fld>
            <a:endParaRPr lang="en-AU" altLang="en-US">
              <a:solidFill>
                <a:srgbClr val="333399"/>
              </a:solidFill>
            </a:endParaRPr>
          </a:p>
        </p:txBody>
      </p:sp>
      <p:sp>
        <p:nvSpPr>
          <p:cNvPr id="4" name="Title 3">
            <a:extLst>
              <a:ext uri="{FF2B5EF4-FFF2-40B4-BE49-F238E27FC236}">
                <a16:creationId xmlns:a16="http://schemas.microsoft.com/office/drawing/2014/main" id="{F041ECC0-5EB0-4EA1-8EAB-DEA0E9FC246C}"/>
              </a:ext>
            </a:extLst>
          </p:cNvPr>
          <p:cNvSpPr>
            <a:spLocks noGrp="1"/>
          </p:cNvSpPr>
          <p:nvPr>
            <p:ph type="title"/>
          </p:nvPr>
        </p:nvSpPr>
        <p:spPr/>
        <p:txBody>
          <a:bodyPr/>
          <a:lstStyle/>
          <a:p>
            <a:r>
              <a:rPr lang="en-US" dirty="0"/>
              <a:t>Certification</a:t>
            </a:r>
          </a:p>
        </p:txBody>
      </p:sp>
    </p:spTree>
    <p:extLst>
      <p:ext uri="{BB962C8B-B14F-4D97-AF65-F5344CB8AC3E}">
        <p14:creationId xmlns:p14="http://schemas.microsoft.com/office/powerpoint/2010/main" val="35002254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BFD305E-8935-4118-9ECC-BA7B61480AA8}"/>
              </a:ext>
            </a:extLst>
          </p:cNvPr>
          <p:cNvSpPr>
            <a:spLocks noGrp="1"/>
          </p:cNvSpPr>
          <p:nvPr>
            <p:ph idx="1"/>
          </p:nvPr>
        </p:nvSpPr>
        <p:spPr/>
        <p:txBody>
          <a:bodyPr/>
          <a:lstStyle/>
          <a:p>
            <a:r>
              <a:rPr lang="en-US" dirty="0"/>
              <a:t>Next exam in preparation</a:t>
            </a:r>
          </a:p>
          <a:p>
            <a:pPr lvl="1"/>
            <a:r>
              <a:rPr lang="en-US" dirty="0"/>
              <a:t>Search paper</a:t>
            </a:r>
          </a:p>
          <a:p>
            <a:pPr lvl="1"/>
            <a:r>
              <a:rPr lang="en-US" dirty="0"/>
              <a:t>Analysis paper</a:t>
            </a:r>
          </a:p>
          <a:p>
            <a:r>
              <a:rPr lang="en-US" dirty="0"/>
              <a:t>Continued Professional Development</a:t>
            </a:r>
          </a:p>
          <a:p>
            <a:pPr lvl="1"/>
            <a:r>
              <a:rPr lang="en-US" dirty="0"/>
              <a:t>Five points (activities) last year</a:t>
            </a:r>
          </a:p>
          <a:p>
            <a:pPr lvl="1"/>
            <a:r>
              <a:rPr lang="en-US" dirty="0"/>
              <a:t>Ten points per year now</a:t>
            </a:r>
          </a:p>
          <a:p>
            <a:endParaRPr lang="en-US" dirty="0"/>
          </a:p>
        </p:txBody>
      </p:sp>
      <p:sp>
        <p:nvSpPr>
          <p:cNvPr id="3" name="Slide Number Placeholder 2">
            <a:extLst>
              <a:ext uri="{FF2B5EF4-FFF2-40B4-BE49-F238E27FC236}">
                <a16:creationId xmlns:a16="http://schemas.microsoft.com/office/drawing/2014/main" id="{7C8EF891-DAAD-4EC3-94B4-F328D897F932}"/>
              </a:ext>
            </a:extLst>
          </p:cNvPr>
          <p:cNvSpPr>
            <a:spLocks noGrp="1"/>
          </p:cNvSpPr>
          <p:nvPr>
            <p:ph type="sldNum" sz="quarter" idx="10"/>
          </p:nvPr>
        </p:nvSpPr>
        <p:spPr/>
        <p:txBody>
          <a:bodyPr/>
          <a:lstStyle/>
          <a:p>
            <a:fld id="{F8F7B891-C637-4285-9A8F-B4180C2B0DE7}" type="slidenum">
              <a:rPr lang="en-AU" altLang="en-US" smtClean="0">
                <a:solidFill>
                  <a:srgbClr val="333399"/>
                </a:solidFill>
              </a:rPr>
              <a:pPr/>
              <a:t>39</a:t>
            </a:fld>
            <a:endParaRPr lang="en-AU" altLang="en-US">
              <a:solidFill>
                <a:srgbClr val="333399"/>
              </a:solidFill>
            </a:endParaRPr>
          </a:p>
        </p:txBody>
      </p:sp>
      <p:sp>
        <p:nvSpPr>
          <p:cNvPr id="4" name="Title 3">
            <a:extLst>
              <a:ext uri="{FF2B5EF4-FFF2-40B4-BE49-F238E27FC236}">
                <a16:creationId xmlns:a16="http://schemas.microsoft.com/office/drawing/2014/main" id="{0AE29EF6-CF3E-4BB2-88A2-CF30D986E4D1}"/>
              </a:ext>
            </a:extLst>
          </p:cNvPr>
          <p:cNvSpPr>
            <a:spLocks noGrp="1"/>
          </p:cNvSpPr>
          <p:nvPr>
            <p:ph type="title"/>
          </p:nvPr>
        </p:nvSpPr>
        <p:spPr/>
        <p:txBody>
          <a:bodyPr/>
          <a:lstStyle/>
          <a:p>
            <a:r>
              <a:rPr lang="en-US" dirty="0"/>
              <a:t>Certification</a:t>
            </a:r>
          </a:p>
        </p:txBody>
      </p:sp>
    </p:spTree>
    <p:extLst>
      <p:ext uri="{BB962C8B-B14F-4D97-AF65-F5344CB8AC3E}">
        <p14:creationId xmlns:p14="http://schemas.microsoft.com/office/powerpoint/2010/main" val="346546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D10F3-C1CC-4A0D-B838-A425EBE5E8B3}"/>
              </a:ext>
            </a:extLst>
          </p:cNvPr>
          <p:cNvSpPr>
            <a:spLocks noGrp="1"/>
          </p:cNvSpPr>
          <p:nvPr>
            <p:ph type="title"/>
          </p:nvPr>
        </p:nvSpPr>
        <p:spPr/>
        <p:txBody>
          <a:bodyPr/>
          <a:lstStyle/>
          <a:p>
            <a:r>
              <a:rPr lang="en-US" dirty="0"/>
              <a:t>Sponsors</a:t>
            </a:r>
          </a:p>
        </p:txBody>
      </p:sp>
      <p:sp>
        <p:nvSpPr>
          <p:cNvPr id="3" name="Content Placeholder 2">
            <a:extLst>
              <a:ext uri="{FF2B5EF4-FFF2-40B4-BE49-F238E27FC236}">
                <a16:creationId xmlns:a16="http://schemas.microsoft.com/office/drawing/2014/main" id="{C6DC2CF6-33F4-46F9-A846-C30562222B72}"/>
              </a:ext>
            </a:extLst>
          </p:cNvPr>
          <p:cNvSpPr>
            <a:spLocks noGrp="1"/>
          </p:cNvSpPr>
          <p:nvPr>
            <p:ph sz="half" idx="1"/>
          </p:nvPr>
        </p:nvSpPr>
        <p:spPr>
          <a:xfrm>
            <a:off x="408878" y="1700808"/>
            <a:ext cx="4064000" cy="3744912"/>
          </a:xfrm>
        </p:spPr>
        <p:txBody>
          <a:bodyPr/>
          <a:lstStyle/>
          <a:p>
            <a:r>
              <a:rPr lang="en-US" sz="2800" dirty="0"/>
              <a:t>Gold</a:t>
            </a:r>
          </a:p>
          <a:p>
            <a:pPr lvl="1"/>
            <a:r>
              <a:rPr lang="en-US" sz="2400" dirty="0"/>
              <a:t>Derwent</a:t>
            </a:r>
          </a:p>
          <a:p>
            <a:pPr lvl="1"/>
            <a:r>
              <a:rPr lang="en-US" sz="2400" dirty="0"/>
              <a:t>STN</a:t>
            </a:r>
          </a:p>
          <a:p>
            <a:r>
              <a:rPr lang="en-US" sz="2800" dirty="0"/>
              <a:t>Silver</a:t>
            </a:r>
          </a:p>
          <a:p>
            <a:pPr lvl="1"/>
            <a:r>
              <a:rPr lang="en-US" sz="2400" dirty="0"/>
              <a:t>BizInt Smart Charts</a:t>
            </a:r>
          </a:p>
          <a:p>
            <a:r>
              <a:rPr lang="en-US" sz="2800" dirty="0"/>
              <a:t>Bronze</a:t>
            </a:r>
          </a:p>
          <a:p>
            <a:pPr lvl="1"/>
            <a:r>
              <a:rPr lang="en-US" sz="2400" dirty="0" err="1"/>
              <a:t>Aptean</a:t>
            </a:r>
            <a:r>
              <a:rPr lang="en-US" sz="2400" dirty="0"/>
              <a:t> GenomeQuest</a:t>
            </a:r>
          </a:p>
          <a:p>
            <a:pPr lvl="1"/>
            <a:r>
              <a:rPr lang="en-US" sz="2400" dirty="0"/>
              <a:t>CPA Global</a:t>
            </a:r>
          </a:p>
          <a:p>
            <a:pPr lvl="1"/>
            <a:r>
              <a:rPr lang="en-US" sz="2400" dirty="0"/>
              <a:t>Minesoft</a:t>
            </a:r>
          </a:p>
          <a:p>
            <a:pPr lvl="1"/>
            <a:r>
              <a:rPr lang="en-US" sz="2400" dirty="0" err="1"/>
              <a:t>Questel</a:t>
            </a:r>
            <a:endParaRPr lang="en-US" sz="2400" dirty="0"/>
          </a:p>
          <a:p>
            <a:pPr marL="0" indent="0">
              <a:buNone/>
            </a:pPr>
            <a:endParaRPr lang="en-US" dirty="0"/>
          </a:p>
        </p:txBody>
      </p:sp>
      <p:sp>
        <p:nvSpPr>
          <p:cNvPr id="4" name="Content Placeholder 3">
            <a:extLst>
              <a:ext uri="{FF2B5EF4-FFF2-40B4-BE49-F238E27FC236}">
                <a16:creationId xmlns:a16="http://schemas.microsoft.com/office/drawing/2014/main" id="{4B50F70B-982F-4747-92D3-7EB11ADCBEBC}"/>
              </a:ext>
            </a:extLst>
          </p:cNvPr>
          <p:cNvSpPr>
            <a:spLocks noGrp="1"/>
          </p:cNvSpPr>
          <p:nvPr>
            <p:ph sz="half" idx="2"/>
          </p:nvPr>
        </p:nvSpPr>
        <p:spPr>
          <a:xfrm>
            <a:off x="4602021" y="2564904"/>
            <a:ext cx="4065587" cy="3744912"/>
          </a:xfrm>
        </p:spPr>
        <p:txBody>
          <a:bodyPr/>
          <a:lstStyle/>
          <a:p>
            <a:r>
              <a:rPr lang="en-US" sz="2800" dirty="0"/>
              <a:t>Exhibitors Plus</a:t>
            </a:r>
          </a:p>
          <a:p>
            <a:pPr lvl="1"/>
            <a:r>
              <a:rPr lang="en-US" sz="2400" dirty="0"/>
              <a:t>EPO</a:t>
            </a:r>
          </a:p>
          <a:p>
            <a:pPr lvl="1"/>
            <a:r>
              <a:rPr lang="en-US" sz="2400" dirty="0"/>
              <a:t>PCT Help-Desk</a:t>
            </a:r>
          </a:p>
          <a:p>
            <a:r>
              <a:rPr lang="en-US" sz="2800" dirty="0"/>
              <a:t>Exhibitors</a:t>
            </a:r>
          </a:p>
          <a:p>
            <a:pPr lvl="1"/>
            <a:r>
              <a:rPr lang="en-US" sz="2400" dirty="0"/>
              <a:t>Ambercite</a:t>
            </a:r>
          </a:p>
        </p:txBody>
      </p:sp>
      <p:sp>
        <p:nvSpPr>
          <p:cNvPr id="5" name="Slide Number Placeholder 4">
            <a:extLst>
              <a:ext uri="{FF2B5EF4-FFF2-40B4-BE49-F238E27FC236}">
                <a16:creationId xmlns:a16="http://schemas.microsoft.com/office/drawing/2014/main" id="{FD4A9DF7-0BB0-4300-A2A4-492C2C2DACDE}"/>
              </a:ext>
            </a:extLst>
          </p:cNvPr>
          <p:cNvSpPr>
            <a:spLocks noGrp="1"/>
          </p:cNvSpPr>
          <p:nvPr>
            <p:ph type="sldNum" sz="quarter" idx="10"/>
          </p:nvPr>
        </p:nvSpPr>
        <p:spPr/>
        <p:txBody>
          <a:bodyPr/>
          <a:lstStyle/>
          <a:p>
            <a:fld id="{9C94EC45-8F12-48EA-9EDF-16A63EF20D3A}" type="slidenum">
              <a:rPr lang="en-AU" altLang="en-US" smtClean="0">
                <a:solidFill>
                  <a:srgbClr val="333399"/>
                </a:solidFill>
              </a:rPr>
              <a:pPr/>
              <a:t>4</a:t>
            </a:fld>
            <a:endParaRPr lang="en-AU" altLang="en-US">
              <a:solidFill>
                <a:srgbClr val="333399"/>
              </a:solidFill>
            </a:endParaRPr>
          </a:p>
        </p:txBody>
      </p:sp>
    </p:spTree>
    <p:extLst>
      <p:ext uri="{BB962C8B-B14F-4D97-AF65-F5344CB8AC3E}">
        <p14:creationId xmlns:p14="http://schemas.microsoft.com/office/powerpoint/2010/main" val="58492350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5220B44D-DDD0-497E-B432-6AC65AB4F009}" type="slidenum">
              <a:rPr lang="en-AU" altLang="en-US">
                <a:solidFill>
                  <a:srgbClr val="333399"/>
                </a:solidFill>
              </a:rPr>
              <a:pPr/>
              <a:t>40</a:t>
            </a:fld>
            <a:endParaRPr lang="en-AU" altLang="en-US">
              <a:solidFill>
                <a:srgbClr val="333399"/>
              </a:solidFill>
            </a:endParaRPr>
          </a:p>
        </p:txBody>
      </p:sp>
      <p:sp>
        <p:nvSpPr>
          <p:cNvPr id="2050" name="Rectangle 2"/>
          <p:cNvSpPr>
            <a:spLocks noGrp="1" noChangeArrowheads="1"/>
          </p:cNvSpPr>
          <p:nvPr>
            <p:ph type="ctrTitle"/>
          </p:nvPr>
        </p:nvSpPr>
        <p:spPr>
          <a:xfrm>
            <a:off x="684213" y="2276474"/>
            <a:ext cx="7772400" cy="1368549"/>
          </a:xfrm>
        </p:spPr>
        <p:txBody>
          <a:bodyPr/>
          <a:lstStyle/>
          <a:p>
            <a:r>
              <a:rPr lang="en-US" altLang="en-US" sz="4400" dirty="0"/>
              <a:t>Partnerships &amp; Patent Offices (PPO) Committee</a:t>
            </a:r>
          </a:p>
        </p:txBody>
      </p:sp>
      <p:sp>
        <p:nvSpPr>
          <p:cNvPr id="2054" name="Rectangle 6"/>
          <p:cNvSpPr>
            <a:spLocks noGrp="1" noChangeArrowheads="1"/>
          </p:cNvSpPr>
          <p:nvPr>
            <p:ph type="subTitle" idx="1"/>
          </p:nvPr>
        </p:nvSpPr>
        <p:spPr>
          <a:xfrm>
            <a:off x="1115616" y="3861048"/>
            <a:ext cx="7376864" cy="2448272"/>
          </a:xfrm>
        </p:spPr>
        <p:txBody>
          <a:bodyPr/>
          <a:lstStyle/>
          <a:p>
            <a:pPr eaLnBrk="1" hangingPunct="1">
              <a:spcBef>
                <a:spcPct val="50000"/>
              </a:spcBef>
            </a:pPr>
            <a:r>
              <a:rPr lang="en-AU" altLang="en-US" sz="2800" dirty="0"/>
              <a:t>Wednesday 13 May 2020</a:t>
            </a:r>
          </a:p>
          <a:p>
            <a:pPr eaLnBrk="1" hangingPunct="1">
              <a:spcBef>
                <a:spcPct val="50000"/>
              </a:spcBef>
            </a:pPr>
            <a:r>
              <a:rPr lang="en-AU" altLang="en-US" dirty="0"/>
              <a:t>Elliott Linder	</a:t>
            </a:r>
            <a:endParaRPr lang="en-US" altLang="en-US" dirty="0"/>
          </a:p>
        </p:txBody>
      </p:sp>
    </p:spTree>
    <p:extLst>
      <p:ext uri="{BB962C8B-B14F-4D97-AF65-F5344CB8AC3E}">
        <p14:creationId xmlns:p14="http://schemas.microsoft.com/office/powerpoint/2010/main" val="115968812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8313" y="1916112"/>
            <a:ext cx="8281987" cy="4033167"/>
          </a:xfrm>
        </p:spPr>
        <p:txBody>
          <a:bodyPr/>
          <a:lstStyle/>
          <a:p>
            <a:r>
              <a:rPr lang="en-US" sz="2400" dirty="0"/>
              <a:t>Stephen Adams (</a:t>
            </a:r>
            <a:r>
              <a:rPr lang="en-US" sz="2400" dirty="0" err="1"/>
              <a:t>ex co-</a:t>
            </a:r>
            <a:r>
              <a:rPr lang="en-US" sz="2400" dirty="0"/>
              <a:t>chair)</a:t>
            </a:r>
          </a:p>
          <a:p>
            <a:r>
              <a:rPr lang="en-US" sz="2400" dirty="0"/>
              <a:t>Cynthia Barcelon-Yang (ex co-chair)</a:t>
            </a:r>
          </a:p>
          <a:p>
            <a:r>
              <a:rPr lang="en-US" sz="2400" dirty="0"/>
              <a:t>Andrea Davis</a:t>
            </a:r>
          </a:p>
          <a:p>
            <a:r>
              <a:rPr lang="en-US" sz="2400" dirty="0"/>
              <a:t>Cynthia Gallagher</a:t>
            </a:r>
          </a:p>
          <a:p>
            <a:r>
              <a:rPr lang="en-US" sz="2400" dirty="0"/>
              <a:t>Susanne Hantos</a:t>
            </a:r>
          </a:p>
          <a:p>
            <a:r>
              <a:rPr lang="en-US" sz="2400" dirty="0"/>
              <a:t>Elliott Linder</a:t>
            </a:r>
          </a:p>
          <a:p>
            <a:r>
              <a:rPr lang="en-US" sz="2400" dirty="0"/>
              <a:t>Edlyn Simmons</a:t>
            </a:r>
          </a:p>
          <a:p>
            <a:r>
              <a:rPr lang="en-US" sz="2400" dirty="0"/>
              <a:t>Alison Taylor</a:t>
            </a:r>
          </a:p>
          <a:p>
            <a:r>
              <a:rPr lang="en-US" sz="2400" dirty="0"/>
              <a:t>Wongel Tefera</a:t>
            </a:r>
          </a:p>
          <a:p>
            <a:endParaRPr lang="en-US" sz="2400" dirty="0"/>
          </a:p>
        </p:txBody>
      </p:sp>
      <p:sp>
        <p:nvSpPr>
          <p:cNvPr id="3" name="Slide Number Placeholder 2"/>
          <p:cNvSpPr>
            <a:spLocks noGrp="1"/>
          </p:cNvSpPr>
          <p:nvPr>
            <p:ph type="sldNum" sz="quarter" idx="10"/>
          </p:nvPr>
        </p:nvSpPr>
        <p:spPr/>
        <p:txBody>
          <a:bodyPr/>
          <a:lstStyle/>
          <a:p>
            <a:fld id="{F8F7B891-C637-4285-9A8F-B4180C2B0DE7}" type="slidenum">
              <a:rPr lang="en-AU" altLang="en-US" smtClean="0">
                <a:solidFill>
                  <a:srgbClr val="333399"/>
                </a:solidFill>
              </a:rPr>
              <a:pPr/>
              <a:t>41</a:t>
            </a:fld>
            <a:endParaRPr lang="en-AU" altLang="en-US">
              <a:solidFill>
                <a:srgbClr val="333399"/>
              </a:solidFill>
            </a:endParaRPr>
          </a:p>
        </p:txBody>
      </p:sp>
      <p:sp>
        <p:nvSpPr>
          <p:cNvPr id="4" name="Title 3"/>
          <p:cNvSpPr>
            <a:spLocks noGrp="1"/>
          </p:cNvSpPr>
          <p:nvPr>
            <p:ph type="title"/>
          </p:nvPr>
        </p:nvSpPr>
        <p:spPr/>
        <p:txBody>
          <a:bodyPr/>
          <a:lstStyle/>
          <a:p>
            <a:r>
              <a:rPr lang="en-US" dirty="0"/>
              <a:t>PPO Committee Members</a:t>
            </a:r>
          </a:p>
        </p:txBody>
      </p:sp>
    </p:spTree>
    <p:extLst>
      <p:ext uri="{BB962C8B-B14F-4D97-AF65-F5344CB8AC3E}">
        <p14:creationId xmlns:p14="http://schemas.microsoft.com/office/powerpoint/2010/main" val="421185810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0842" y="2149337"/>
            <a:ext cx="8276283" cy="3960440"/>
          </a:xfrm>
        </p:spPr>
        <p:txBody>
          <a:bodyPr/>
          <a:lstStyle/>
          <a:p>
            <a:pPr marL="0" indent="0">
              <a:buNone/>
            </a:pPr>
            <a:r>
              <a:rPr lang="en-US" dirty="0"/>
              <a:t>PIUG extends its gratitude to </a:t>
            </a:r>
            <a:r>
              <a:rPr lang="en-US" b="1" i="1" dirty="0"/>
              <a:t>Cynthia Barcelon-Yang </a:t>
            </a:r>
            <a:r>
              <a:rPr lang="en-US" dirty="0"/>
              <a:t>and </a:t>
            </a:r>
            <a:r>
              <a:rPr lang="en-US" b="1" i="1" dirty="0"/>
              <a:t>Stephen Adams </a:t>
            </a:r>
            <a:r>
              <a:rPr lang="en-US" dirty="0"/>
              <a:t>for co-chairing the PPO Committee since its inception in 2016. With Cynthia’s recent retirement and Stephen’s scaled-back schedule, PIUG is seeking volunteers to chair or co-chair the PPO Committee. If you are interested in volunteering, please contact </a:t>
            </a:r>
            <a:r>
              <a:rPr lang="en-US" i="1" dirty="0"/>
              <a:t>Shelley Pavlek</a:t>
            </a:r>
            <a:r>
              <a:rPr lang="en-US" dirty="0"/>
              <a:t>, </a:t>
            </a:r>
            <a:r>
              <a:rPr lang="en-US" i="1" dirty="0"/>
              <a:t>Martha Yates</a:t>
            </a:r>
            <a:r>
              <a:rPr lang="en-US" dirty="0"/>
              <a:t>, or </a:t>
            </a:r>
            <a:r>
              <a:rPr lang="en-US" i="1" dirty="0"/>
              <a:t>Elliott Linder</a:t>
            </a:r>
            <a:r>
              <a:rPr lang="en-US" dirty="0"/>
              <a:t>.</a:t>
            </a:r>
          </a:p>
        </p:txBody>
      </p:sp>
      <p:sp>
        <p:nvSpPr>
          <p:cNvPr id="3" name="Slide Number Placeholder 2"/>
          <p:cNvSpPr>
            <a:spLocks noGrp="1"/>
          </p:cNvSpPr>
          <p:nvPr>
            <p:ph type="sldNum" sz="quarter" idx="10"/>
          </p:nvPr>
        </p:nvSpPr>
        <p:spPr/>
        <p:txBody>
          <a:bodyPr/>
          <a:lstStyle/>
          <a:p>
            <a:fld id="{F8F7B891-C637-4285-9A8F-B4180C2B0DE7}" type="slidenum">
              <a:rPr lang="en-AU" altLang="en-US" smtClean="0">
                <a:solidFill>
                  <a:srgbClr val="333399"/>
                </a:solidFill>
              </a:rPr>
              <a:pPr/>
              <a:t>42</a:t>
            </a:fld>
            <a:endParaRPr lang="en-AU" altLang="en-US">
              <a:solidFill>
                <a:srgbClr val="333399"/>
              </a:solidFill>
            </a:endParaRPr>
          </a:p>
        </p:txBody>
      </p:sp>
      <p:sp>
        <p:nvSpPr>
          <p:cNvPr id="4" name="Title 3"/>
          <p:cNvSpPr>
            <a:spLocks noGrp="1"/>
          </p:cNvSpPr>
          <p:nvPr>
            <p:ph type="title"/>
          </p:nvPr>
        </p:nvSpPr>
        <p:spPr>
          <a:xfrm>
            <a:off x="2843213" y="188912"/>
            <a:ext cx="5903912" cy="1655911"/>
          </a:xfrm>
        </p:spPr>
        <p:txBody>
          <a:bodyPr/>
          <a:lstStyle/>
          <a:p>
            <a:r>
              <a:rPr lang="en-US" dirty="0">
                <a:solidFill>
                  <a:srgbClr val="FF0000"/>
                </a:solidFill>
              </a:rPr>
              <a:t>WANTED</a:t>
            </a:r>
            <a:br>
              <a:rPr lang="en-US" dirty="0">
                <a:solidFill>
                  <a:srgbClr val="FF0000"/>
                </a:solidFill>
              </a:rPr>
            </a:br>
            <a:r>
              <a:rPr lang="en-US" dirty="0"/>
              <a:t>PPO Committee Chair</a:t>
            </a:r>
            <a:br>
              <a:rPr lang="en-US" dirty="0"/>
            </a:br>
            <a:r>
              <a:rPr lang="en-US" dirty="0"/>
              <a:t> or Co-Chairs</a:t>
            </a:r>
            <a:endParaRPr lang="en-US" dirty="0">
              <a:solidFill>
                <a:srgbClr val="FF0000"/>
              </a:solidFill>
            </a:endParaRPr>
          </a:p>
        </p:txBody>
      </p:sp>
    </p:spTree>
    <p:extLst>
      <p:ext uri="{BB962C8B-B14F-4D97-AF65-F5344CB8AC3E}">
        <p14:creationId xmlns:p14="http://schemas.microsoft.com/office/powerpoint/2010/main" val="303404822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8313" y="1916112"/>
            <a:ext cx="8281987" cy="3889151"/>
          </a:xfrm>
        </p:spPr>
        <p:txBody>
          <a:bodyPr/>
          <a:lstStyle/>
          <a:p>
            <a:r>
              <a:rPr lang="en-US" b="1" dirty="0"/>
              <a:t>USPTO</a:t>
            </a:r>
          </a:p>
          <a:p>
            <a:pPr lvl="1"/>
            <a:r>
              <a:rPr lang="en-US" dirty="0"/>
              <a:t>Presented at 2019 Northeast Conference and 2020 Biotech Conference; scheduled to present at 2020 Annual Conference</a:t>
            </a:r>
          </a:p>
          <a:p>
            <a:r>
              <a:rPr lang="en-US" b="1" dirty="0"/>
              <a:t>EPO</a:t>
            </a:r>
          </a:p>
          <a:p>
            <a:pPr lvl="1"/>
            <a:r>
              <a:rPr lang="en-US" dirty="0"/>
              <a:t>Presented at 2020 Biotech Conference; scheduled to present and be an exhibitor at 2020 Annual Conference</a:t>
            </a:r>
          </a:p>
        </p:txBody>
      </p:sp>
      <p:sp>
        <p:nvSpPr>
          <p:cNvPr id="3" name="Slide Number Placeholder 2"/>
          <p:cNvSpPr>
            <a:spLocks noGrp="1"/>
          </p:cNvSpPr>
          <p:nvPr>
            <p:ph type="sldNum" sz="quarter" idx="10"/>
          </p:nvPr>
        </p:nvSpPr>
        <p:spPr/>
        <p:txBody>
          <a:bodyPr/>
          <a:lstStyle/>
          <a:p>
            <a:fld id="{F8F7B891-C637-4285-9A8F-B4180C2B0DE7}" type="slidenum">
              <a:rPr lang="en-AU" altLang="en-US" smtClean="0">
                <a:solidFill>
                  <a:srgbClr val="333399"/>
                </a:solidFill>
              </a:rPr>
              <a:pPr/>
              <a:t>43</a:t>
            </a:fld>
            <a:endParaRPr lang="en-AU" altLang="en-US">
              <a:solidFill>
                <a:srgbClr val="333399"/>
              </a:solidFill>
            </a:endParaRPr>
          </a:p>
        </p:txBody>
      </p:sp>
      <p:sp>
        <p:nvSpPr>
          <p:cNvPr id="4" name="Title 3"/>
          <p:cNvSpPr>
            <a:spLocks noGrp="1"/>
          </p:cNvSpPr>
          <p:nvPr>
            <p:ph type="title"/>
          </p:nvPr>
        </p:nvSpPr>
        <p:spPr/>
        <p:txBody>
          <a:bodyPr/>
          <a:lstStyle/>
          <a:p>
            <a:r>
              <a:rPr lang="en-US" dirty="0"/>
              <a:t>Recent and Upcoming Activity</a:t>
            </a:r>
          </a:p>
        </p:txBody>
      </p:sp>
    </p:spTree>
    <p:extLst>
      <p:ext uri="{BB962C8B-B14F-4D97-AF65-F5344CB8AC3E}">
        <p14:creationId xmlns:p14="http://schemas.microsoft.com/office/powerpoint/2010/main" val="13045526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8314" y="1916112"/>
            <a:ext cx="8278811" cy="3889152"/>
          </a:xfrm>
        </p:spPr>
        <p:txBody>
          <a:bodyPr/>
          <a:lstStyle/>
          <a:p>
            <a:r>
              <a:rPr lang="en-US" b="1" dirty="0"/>
              <a:t>WIPO</a:t>
            </a:r>
          </a:p>
          <a:p>
            <a:pPr lvl="1"/>
            <a:r>
              <a:rPr lang="en-US" dirty="0"/>
              <a:t>Stephen Adams attended the Committee on WIPO Standards (CWS) in Geneva in July 2019</a:t>
            </a:r>
          </a:p>
          <a:p>
            <a:pPr lvl="1"/>
            <a:r>
              <a:rPr lang="en-US" dirty="0"/>
              <a:t>Scheduled to present at 2020 Annual Conference</a:t>
            </a:r>
          </a:p>
          <a:p>
            <a:pPr lvl="1"/>
            <a:r>
              <a:rPr lang="en-US" dirty="0">
                <a:hlinkClick r:id="rId2"/>
              </a:rPr>
              <a:t>WIPO INSPIRE</a:t>
            </a:r>
            <a:r>
              <a:rPr lang="en-US" dirty="0"/>
              <a:t> (ex-Intellogist)</a:t>
            </a:r>
          </a:p>
          <a:p>
            <a:pPr lvl="2"/>
            <a:r>
              <a:rPr lang="en-US" sz="2000" dirty="0"/>
              <a:t>Unfortunately, the new database is lacking the narrative, comparative content that made Intellogist so valuable.</a:t>
            </a:r>
          </a:p>
          <a:p>
            <a:pPr lvl="2"/>
            <a:r>
              <a:rPr lang="en-US" sz="2000" dirty="0"/>
              <a:t>WIPO needs input from providers and PIUG volunteers to develop, maintain, and review timely content. We need a PIUG volunteer to champion this initiative</a:t>
            </a:r>
            <a:r>
              <a:rPr lang="en-US" dirty="0"/>
              <a:t>.</a:t>
            </a:r>
          </a:p>
        </p:txBody>
      </p:sp>
      <p:sp>
        <p:nvSpPr>
          <p:cNvPr id="3" name="Slide Number Placeholder 2"/>
          <p:cNvSpPr>
            <a:spLocks noGrp="1"/>
          </p:cNvSpPr>
          <p:nvPr>
            <p:ph type="sldNum" sz="quarter" idx="10"/>
          </p:nvPr>
        </p:nvSpPr>
        <p:spPr/>
        <p:txBody>
          <a:bodyPr/>
          <a:lstStyle/>
          <a:p>
            <a:fld id="{F8F7B891-C637-4285-9A8F-B4180C2B0DE7}" type="slidenum">
              <a:rPr lang="en-AU" altLang="en-US" smtClean="0">
                <a:solidFill>
                  <a:srgbClr val="333399"/>
                </a:solidFill>
              </a:rPr>
              <a:pPr/>
              <a:t>44</a:t>
            </a:fld>
            <a:endParaRPr lang="en-AU" altLang="en-US" dirty="0">
              <a:solidFill>
                <a:srgbClr val="333399"/>
              </a:solidFill>
            </a:endParaRPr>
          </a:p>
        </p:txBody>
      </p:sp>
      <p:sp>
        <p:nvSpPr>
          <p:cNvPr id="4" name="Title 3"/>
          <p:cNvSpPr>
            <a:spLocks noGrp="1"/>
          </p:cNvSpPr>
          <p:nvPr>
            <p:ph type="title"/>
          </p:nvPr>
        </p:nvSpPr>
        <p:spPr/>
        <p:txBody>
          <a:bodyPr/>
          <a:lstStyle/>
          <a:p>
            <a:r>
              <a:rPr lang="en-US" dirty="0"/>
              <a:t>Recent and Upcoming Activity</a:t>
            </a:r>
          </a:p>
        </p:txBody>
      </p:sp>
    </p:spTree>
    <p:extLst>
      <p:ext uri="{BB962C8B-B14F-4D97-AF65-F5344CB8AC3E}">
        <p14:creationId xmlns:p14="http://schemas.microsoft.com/office/powerpoint/2010/main" val="382662179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a:t>WIPO</a:t>
            </a:r>
          </a:p>
          <a:p>
            <a:pPr lvl="1"/>
            <a:r>
              <a:rPr lang="en-US" dirty="0">
                <a:hlinkClick r:id="rId2"/>
              </a:rPr>
              <a:t>Patent Register Portal</a:t>
            </a:r>
            <a:endParaRPr lang="en-US" dirty="0"/>
          </a:p>
          <a:p>
            <a:pPr lvl="2"/>
            <a:r>
              <a:rPr lang="en-US" dirty="0"/>
              <a:t>The PIUG Patent Register Cheat Sheet project (Cynthia Barcelon-Yang, Cynthia Gallagher, Elliott Linder, Wongel Tefera) was abandoned as an independent effort in favor of cooperating with, rather than duplicating, WIPO and EPO projects, including also the </a:t>
            </a:r>
            <a:r>
              <a:rPr lang="en-US" dirty="0">
                <a:hlinkClick r:id="rId3"/>
              </a:rPr>
              <a:t>EPO Patent Register</a:t>
            </a:r>
            <a:r>
              <a:rPr lang="en-US" dirty="0"/>
              <a:t> and the </a:t>
            </a:r>
            <a:r>
              <a:rPr lang="en-US" dirty="0">
                <a:hlinkClick r:id="rId4"/>
              </a:rPr>
              <a:t>Federated Register</a:t>
            </a:r>
            <a:r>
              <a:rPr lang="en-US" dirty="0"/>
              <a:t> (covering post-grant national-phase actions).</a:t>
            </a:r>
          </a:p>
        </p:txBody>
      </p:sp>
      <p:sp>
        <p:nvSpPr>
          <p:cNvPr id="3" name="Slide Number Placeholder 2"/>
          <p:cNvSpPr>
            <a:spLocks noGrp="1"/>
          </p:cNvSpPr>
          <p:nvPr>
            <p:ph type="sldNum" sz="quarter" idx="10"/>
          </p:nvPr>
        </p:nvSpPr>
        <p:spPr/>
        <p:txBody>
          <a:bodyPr/>
          <a:lstStyle/>
          <a:p>
            <a:fld id="{F8F7B891-C637-4285-9A8F-B4180C2B0DE7}" type="slidenum">
              <a:rPr lang="en-AU" altLang="en-US" smtClean="0">
                <a:solidFill>
                  <a:srgbClr val="333399"/>
                </a:solidFill>
              </a:rPr>
              <a:pPr/>
              <a:t>45</a:t>
            </a:fld>
            <a:endParaRPr lang="en-AU" altLang="en-US">
              <a:solidFill>
                <a:srgbClr val="333399"/>
              </a:solidFill>
            </a:endParaRPr>
          </a:p>
        </p:txBody>
      </p:sp>
      <p:sp>
        <p:nvSpPr>
          <p:cNvPr id="4" name="Title 3"/>
          <p:cNvSpPr>
            <a:spLocks noGrp="1"/>
          </p:cNvSpPr>
          <p:nvPr>
            <p:ph type="title"/>
          </p:nvPr>
        </p:nvSpPr>
        <p:spPr/>
        <p:txBody>
          <a:bodyPr/>
          <a:lstStyle/>
          <a:p>
            <a:r>
              <a:rPr lang="en-US" dirty="0"/>
              <a:t>Recent and Upcoming Activity</a:t>
            </a:r>
          </a:p>
        </p:txBody>
      </p:sp>
    </p:spTree>
    <p:extLst>
      <p:ext uri="{BB962C8B-B14F-4D97-AF65-F5344CB8AC3E}">
        <p14:creationId xmlns:p14="http://schemas.microsoft.com/office/powerpoint/2010/main" val="164763560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a:t>KIPO</a:t>
            </a:r>
          </a:p>
          <a:p>
            <a:pPr lvl="1"/>
            <a:r>
              <a:rPr lang="en-US" dirty="0">
                <a:hlinkClick r:id="rId2"/>
              </a:rPr>
              <a:t>PCT Korea Help-desk</a:t>
            </a:r>
            <a:r>
              <a:rPr lang="en-US" dirty="0"/>
              <a:t> plans to be an exhibitor at 2020 Annual Conference</a:t>
            </a:r>
          </a:p>
        </p:txBody>
      </p:sp>
      <p:sp>
        <p:nvSpPr>
          <p:cNvPr id="3" name="Slide Number Placeholder 2"/>
          <p:cNvSpPr>
            <a:spLocks noGrp="1"/>
          </p:cNvSpPr>
          <p:nvPr>
            <p:ph type="sldNum" sz="quarter" idx="10"/>
          </p:nvPr>
        </p:nvSpPr>
        <p:spPr/>
        <p:txBody>
          <a:bodyPr/>
          <a:lstStyle/>
          <a:p>
            <a:fld id="{F8F7B891-C637-4285-9A8F-B4180C2B0DE7}" type="slidenum">
              <a:rPr lang="en-AU" altLang="en-US" smtClean="0">
                <a:solidFill>
                  <a:srgbClr val="333399"/>
                </a:solidFill>
              </a:rPr>
              <a:pPr/>
              <a:t>46</a:t>
            </a:fld>
            <a:endParaRPr lang="en-AU" altLang="en-US">
              <a:solidFill>
                <a:srgbClr val="333399"/>
              </a:solidFill>
            </a:endParaRPr>
          </a:p>
        </p:txBody>
      </p:sp>
      <p:sp>
        <p:nvSpPr>
          <p:cNvPr id="4" name="Title 3"/>
          <p:cNvSpPr>
            <a:spLocks noGrp="1"/>
          </p:cNvSpPr>
          <p:nvPr>
            <p:ph type="title"/>
          </p:nvPr>
        </p:nvSpPr>
        <p:spPr/>
        <p:txBody>
          <a:bodyPr/>
          <a:lstStyle/>
          <a:p>
            <a:r>
              <a:rPr lang="en-US" dirty="0"/>
              <a:t>Recent and Upcoming Activity</a:t>
            </a:r>
          </a:p>
        </p:txBody>
      </p:sp>
    </p:spTree>
    <p:extLst>
      <p:ext uri="{BB962C8B-B14F-4D97-AF65-F5344CB8AC3E}">
        <p14:creationId xmlns:p14="http://schemas.microsoft.com/office/powerpoint/2010/main" val="356063105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a:t>Asia-Pacific Conferences/Relations</a:t>
            </a:r>
          </a:p>
          <a:p>
            <a:pPr lvl="1"/>
            <a:r>
              <a:rPr lang="en-US" dirty="0"/>
              <a:t>PIUG members conducted sessions and made presentations at the Chinese Intellectual Property Annual Conference (CIPAC) in 2016-2018 and at the Japan Patent Information Fair &amp; Conference (PIFC) in 2017. Unfortunately, PIUG did not realize the benefits that we were hoping for, i.e., increased Asian membership and participation.</a:t>
            </a:r>
          </a:p>
        </p:txBody>
      </p:sp>
      <p:sp>
        <p:nvSpPr>
          <p:cNvPr id="3" name="Slide Number Placeholder 2"/>
          <p:cNvSpPr>
            <a:spLocks noGrp="1"/>
          </p:cNvSpPr>
          <p:nvPr>
            <p:ph type="sldNum" sz="quarter" idx="10"/>
          </p:nvPr>
        </p:nvSpPr>
        <p:spPr/>
        <p:txBody>
          <a:bodyPr/>
          <a:lstStyle/>
          <a:p>
            <a:fld id="{F8F7B891-C637-4285-9A8F-B4180C2B0DE7}" type="slidenum">
              <a:rPr lang="en-AU" altLang="en-US" smtClean="0">
                <a:solidFill>
                  <a:srgbClr val="333399"/>
                </a:solidFill>
              </a:rPr>
              <a:pPr/>
              <a:t>47</a:t>
            </a:fld>
            <a:endParaRPr lang="en-AU" altLang="en-US">
              <a:solidFill>
                <a:srgbClr val="333399"/>
              </a:solidFill>
            </a:endParaRPr>
          </a:p>
        </p:txBody>
      </p:sp>
      <p:sp>
        <p:nvSpPr>
          <p:cNvPr id="4" name="Title 3"/>
          <p:cNvSpPr>
            <a:spLocks noGrp="1"/>
          </p:cNvSpPr>
          <p:nvPr>
            <p:ph type="title"/>
          </p:nvPr>
        </p:nvSpPr>
        <p:spPr/>
        <p:txBody>
          <a:bodyPr/>
          <a:lstStyle/>
          <a:p>
            <a:r>
              <a:rPr lang="en-US" dirty="0"/>
              <a:t>Recent and Upcoming Activity</a:t>
            </a:r>
          </a:p>
        </p:txBody>
      </p:sp>
    </p:spTree>
    <p:extLst>
      <p:ext uri="{BB962C8B-B14F-4D97-AF65-F5344CB8AC3E}">
        <p14:creationId xmlns:p14="http://schemas.microsoft.com/office/powerpoint/2010/main" val="252294626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a:t>Asia-Pacific Conferences/Relations (cont’d)</a:t>
            </a:r>
          </a:p>
          <a:p>
            <a:pPr lvl="1"/>
            <a:r>
              <a:rPr lang="en-US" dirty="0"/>
              <a:t>Therefore the PIUG Board of Directors decided to cease financially supporting these events.</a:t>
            </a:r>
          </a:p>
          <a:p>
            <a:pPr lvl="1"/>
            <a:r>
              <a:rPr lang="en-US" dirty="0"/>
              <a:t>The PPO Committee and the Board recognize the value of cultivating the relationship between PIUG and our Asian colleagues. PPO Committee members have put forth several suggestions for consideration by the newly-elected PIUG Board.</a:t>
            </a:r>
          </a:p>
        </p:txBody>
      </p:sp>
      <p:sp>
        <p:nvSpPr>
          <p:cNvPr id="3" name="Slide Number Placeholder 2"/>
          <p:cNvSpPr>
            <a:spLocks noGrp="1"/>
          </p:cNvSpPr>
          <p:nvPr>
            <p:ph type="sldNum" sz="quarter" idx="10"/>
          </p:nvPr>
        </p:nvSpPr>
        <p:spPr/>
        <p:txBody>
          <a:bodyPr/>
          <a:lstStyle/>
          <a:p>
            <a:fld id="{F8F7B891-C637-4285-9A8F-B4180C2B0DE7}" type="slidenum">
              <a:rPr lang="en-AU" altLang="en-US" smtClean="0">
                <a:solidFill>
                  <a:srgbClr val="333399"/>
                </a:solidFill>
              </a:rPr>
              <a:pPr/>
              <a:t>48</a:t>
            </a:fld>
            <a:endParaRPr lang="en-AU" altLang="en-US">
              <a:solidFill>
                <a:srgbClr val="333399"/>
              </a:solidFill>
            </a:endParaRPr>
          </a:p>
        </p:txBody>
      </p:sp>
      <p:sp>
        <p:nvSpPr>
          <p:cNvPr id="4" name="Title 3"/>
          <p:cNvSpPr>
            <a:spLocks noGrp="1"/>
          </p:cNvSpPr>
          <p:nvPr>
            <p:ph type="title"/>
          </p:nvPr>
        </p:nvSpPr>
        <p:spPr/>
        <p:txBody>
          <a:bodyPr/>
          <a:lstStyle/>
          <a:p>
            <a:r>
              <a:rPr lang="en-US" dirty="0"/>
              <a:t>Recent and Upcoming Activity</a:t>
            </a:r>
          </a:p>
        </p:txBody>
      </p:sp>
    </p:spTree>
    <p:extLst>
      <p:ext uri="{BB962C8B-B14F-4D97-AF65-F5344CB8AC3E}">
        <p14:creationId xmlns:p14="http://schemas.microsoft.com/office/powerpoint/2010/main" val="337906249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8314" y="1916112"/>
            <a:ext cx="8278812" cy="3817143"/>
          </a:xfrm>
        </p:spPr>
        <p:txBody>
          <a:bodyPr/>
          <a:lstStyle/>
          <a:p>
            <a:r>
              <a:rPr lang="en-US" b="1" dirty="0"/>
              <a:t>Asia-Pacific Conferences/Relations (cont’d)</a:t>
            </a:r>
          </a:p>
          <a:p>
            <a:pPr lvl="1"/>
            <a:r>
              <a:rPr lang="en-US" dirty="0"/>
              <a:t>These suggestions include:</a:t>
            </a:r>
          </a:p>
          <a:p>
            <a:pPr lvl="2"/>
            <a:r>
              <a:rPr lang="en-US" dirty="0"/>
              <a:t>Online participation at Asian events, if available</a:t>
            </a:r>
          </a:p>
          <a:p>
            <a:pPr lvl="2"/>
            <a:r>
              <a:rPr lang="en-US" dirty="0"/>
              <a:t>Asian-language landing and benefits pages on the PIUG website</a:t>
            </a:r>
          </a:p>
          <a:p>
            <a:pPr lvl="3"/>
            <a:r>
              <a:rPr lang="en-US" dirty="0"/>
              <a:t>Japanese, Korean, Mandarin</a:t>
            </a:r>
          </a:p>
          <a:p>
            <a:pPr lvl="2"/>
            <a:r>
              <a:rPr lang="en-US" dirty="0"/>
              <a:t>Dedicated Asian-language pages, where curated, translated “nuggets” from PIUG conference presentations could be posted by native speakers</a:t>
            </a:r>
          </a:p>
          <a:p>
            <a:pPr lvl="2"/>
            <a:endParaRPr lang="en-US" dirty="0"/>
          </a:p>
        </p:txBody>
      </p:sp>
      <p:sp>
        <p:nvSpPr>
          <p:cNvPr id="3" name="Slide Number Placeholder 2"/>
          <p:cNvSpPr>
            <a:spLocks noGrp="1"/>
          </p:cNvSpPr>
          <p:nvPr>
            <p:ph type="sldNum" sz="quarter" idx="10"/>
          </p:nvPr>
        </p:nvSpPr>
        <p:spPr/>
        <p:txBody>
          <a:bodyPr/>
          <a:lstStyle/>
          <a:p>
            <a:fld id="{F8F7B891-C637-4285-9A8F-B4180C2B0DE7}" type="slidenum">
              <a:rPr lang="en-AU" altLang="en-US" smtClean="0">
                <a:solidFill>
                  <a:srgbClr val="333399"/>
                </a:solidFill>
              </a:rPr>
              <a:pPr/>
              <a:t>49</a:t>
            </a:fld>
            <a:endParaRPr lang="en-AU" altLang="en-US" dirty="0">
              <a:solidFill>
                <a:srgbClr val="333399"/>
              </a:solidFill>
            </a:endParaRPr>
          </a:p>
        </p:txBody>
      </p:sp>
      <p:sp>
        <p:nvSpPr>
          <p:cNvPr id="4" name="Title 3"/>
          <p:cNvSpPr>
            <a:spLocks noGrp="1"/>
          </p:cNvSpPr>
          <p:nvPr>
            <p:ph type="title"/>
          </p:nvPr>
        </p:nvSpPr>
        <p:spPr/>
        <p:txBody>
          <a:bodyPr/>
          <a:lstStyle/>
          <a:p>
            <a:r>
              <a:rPr lang="en-US" dirty="0"/>
              <a:t>Recent and Upcoming Activity</a:t>
            </a:r>
          </a:p>
        </p:txBody>
      </p:sp>
    </p:spTree>
    <p:extLst>
      <p:ext uri="{BB962C8B-B14F-4D97-AF65-F5344CB8AC3E}">
        <p14:creationId xmlns:p14="http://schemas.microsoft.com/office/powerpoint/2010/main" val="6458323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4318D86-D732-4A90-89F7-01BE14DCAE8E}"/>
              </a:ext>
            </a:extLst>
          </p:cNvPr>
          <p:cNvSpPr>
            <a:spLocks noGrp="1"/>
          </p:cNvSpPr>
          <p:nvPr>
            <p:ph idx="1"/>
          </p:nvPr>
        </p:nvSpPr>
        <p:spPr/>
        <p:txBody>
          <a:bodyPr/>
          <a:lstStyle/>
          <a:p>
            <a:pPr lvl="1">
              <a:lnSpc>
                <a:spcPct val="80000"/>
              </a:lnSpc>
            </a:pPr>
            <a:r>
              <a:rPr lang="en-US" altLang="en-US" sz="1600" dirty="0"/>
              <a:t>Planning Co-Chairs –</a:t>
            </a:r>
            <a:r>
              <a:rPr lang="en-US" altLang="en-US" sz="1600" b="1" dirty="0"/>
              <a:t>Martha Yates </a:t>
            </a:r>
            <a:r>
              <a:rPr lang="en-US" altLang="en-US" sz="1600" dirty="0"/>
              <a:t>and </a:t>
            </a:r>
            <a:r>
              <a:rPr lang="en-US" altLang="en-US" sz="1600" b="1" dirty="0"/>
              <a:t>Ken Koubek</a:t>
            </a:r>
          </a:p>
          <a:p>
            <a:pPr lvl="1">
              <a:lnSpc>
                <a:spcPct val="80000"/>
              </a:lnSpc>
            </a:pPr>
            <a:r>
              <a:rPr lang="en-US" altLang="en-US" sz="1600" dirty="0"/>
              <a:t>Program Chair– </a:t>
            </a:r>
            <a:r>
              <a:rPr lang="en-US" altLang="en-US" sz="1600" b="1" dirty="0"/>
              <a:t>Martha Yates </a:t>
            </a:r>
          </a:p>
          <a:p>
            <a:pPr lvl="1">
              <a:lnSpc>
                <a:spcPct val="80000"/>
              </a:lnSpc>
            </a:pPr>
            <a:r>
              <a:rPr lang="en-US" altLang="en-US" sz="1600" dirty="0"/>
              <a:t>Program Committee—</a:t>
            </a:r>
            <a:r>
              <a:rPr lang="en-US" altLang="en-US" sz="1600" b="1" dirty="0"/>
              <a:t>Shelley Pavlek and Lucy Antunes</a:t>
            </a:r>
          </a:p>
          <a:p>
            <a:pPr lvl="1">
              <a:lnSpc>
                <a:spcPct val="80000"/>
              </a:lnSpc>
            </a:pPr>
            <a:r>
              <a:rPr lang="en-US" altLang="en-US" sz="1600" dirty="0"/>
              <a:t>Brian Stockdale Award Committee – </a:t>
            </a:r>
            <a:r>
              <a:rPr lang="en-US" altLang="en-US" sz="1600" b="1" dirty="0"/>
              <a:t>Tony Trippe (Chair), Dominic DeMarco, Ken Koubek, Andrea Davis</a:t>
            </a:r>
          </a:p>
          <a:p>
            <a:pPr lvl="1">
              <a:lnSpc>
                <a:spcPct val="80000"/>
              </a:lnSpc>
            </a:pPr>
            <a:r>
              <a:rPr lang="en-US" altLang="en-US" sz="1600" dirty="0"/>
              <a:t>Stu </a:t>
            </a:r>
            <a:r>
              <a:rPr lang="en-US" altLang="en-US" sz="1600" dirty="0" err="1"/>
              <a:t>Kaback</a:t>
            </a:r>
            <a:r>
              <a:rPr lang="en-US" altLang="en-US" sz="1600" dirty="0"/>
              <a:t> Business Impact Award Committee – </a:t>
            </a:r>
            <a:r>
              <a:rPr lang="en-US" altLang="en-US" sz="1600" b="1" dirty="0"/>
              <a:t>Malcolm Hallam, Stephen Adams, Shelley Pavlek, Yun </a:t>
            </a:r>
            <a:r>
              <a:rPr lang="en-US" altLang="en-US" sz="1600" b="1" dirty="0" err="1"/>
              <a:t>Yun</a:t>
            </a:r>
            <a:r>
              <a:rPr lang="en-US" altLang="en-US" sz="1600" b="1" dirty="0"/>
              <a:t> Yang, Tony Trippe, and Elliott Linder</a:t>
            </a:r>
          </a:p>
          <a:p>
            <a:pPr lvl="1">
              <a:lnSpc>
                <a:spcPct val="80000"/>
              </a:lnSpc>
            </a:pPr>
            <a:r>
              <a:rPr lang="en-US" altLang="en-US" sz="1600" dirty="0"/>
              <a:t>Evaluations – </a:t>
            </a:r>
            <a:r>
              <a:rPr lang="en-US" altLang="en-US" sz="1600" b="1" dirty="0"/>
              <a:t>Ken Koubek (AC)</a:t>
            </a:r>
          </a:p>
          <a:p>
            <a:pPr lvl="1">
              <a:lnSpc>
                <a:spcPct val="80000"/>
              </a:lnSpc>
            </a:pPr>
            <a:r>
              <a:rPr lang="en-US" altLang="en-US" sz="1600" dirty="0"/>
              <a:t>Gifts – </a:t>
            </a:r>
            <a:r>
              <a:rPr lang="en-US" altLang="en-US" sz="1600" b="1" dirty="0"/>
              <a:t>Ken Koubek (AC)</a:t>
            </a:r>
          </a:p>
          <a:p>
            <a:pPr lvl="1">
              <a:lnSpc>
                <a:spcPct val="80000"/>
              </a:lnSpc>
            </a:pPr>
            <a:r>
              <a:rPr lang="en-US" altLang="en-US" sz="1600" dirty="0"/>
              <a:t>First Time Attendee Welcome &amp; Orientation – </a:t>
            </a:r>
            <a:r>
              <a:rPr lang="en-US" altLang="en-US" sz="1600" b="1" dirty="0"/>
              <a:t>Suzanne Robins (Chair) and the Member Relations Committee</a:t>
            </a:r>
            <a:r>
              <a:rPr lang="en-US" altLang="en-US" sz="1600" dirty="0"/>
              <a:t> </a:t>
            </a:r>
          </a:p>
          <a:p>
            <a:pPr lvl="1">
              <a:lnSpc>
                <a:spcPct val="80000"/>
              </a:lnSpc>
            </a:pPr>
            <a:r>
              <a:rPr lang="en-US" altLang="en-US" sz="1600" dirty="0"/>
              <a:t>Meeting Book – </a:t>
            </a:r>
            <a:r>
              <a:rPr lang="en-US" altLang="en-US" sz="1600" b="1" dirty="0"/>
              <a:t>Diane Webb</a:t>
            </a:r>
          </a:p>
          <a:p>
            <a:pPr lvl="1">
              <a:lnSpc>
                <a:spcPct val="80000"/>
              </a:lnSpc>
            </a:pPr>
            <a:r>
              <a:rPr lang="en-US" altLang="en-US" sz="1600" dirty="0"/>
              <a:t>Photography – </a:t>
            </a:r>
            <a:r>
              <a:rPr lang="en-US" altLang="en-US" sz="1600" b="1" dirty="0"/>
              <a:t>Sandra Unger</a:t>
            </a:r>
          </a:p>
          <a:p>
            <a:pPr lvl="1">
              <a:lnSpc>
                <a:spcPct val="80000"/>
              </a:lnSpc>
            </a:pPr>
            <a:r>
              <a:rPr lang="en-US" altLang="en-US" sz="1600" dirty="0"/>
              <a:t>Signage – </a:t>
            </a:r>
            <a:r>
              <a:rPr lang="en-US" altLang="en-US" sz="1600" b="1" dirty="0"/>
              <a:t>Zhifu Shu</a:t>
            </a:r>
          </a:p>
          <a:p>
            <a:pPr lvl="1">
              <a:lnSpc>
                <a:spcPct val="80000"/>
              </a:lnSpc>
            </a:pPr>
            <a:r>
              <a:rPr lang="en-US" altLang="en-US" sz="1600" dirty="0"/>
              <a:t>Sponsorship &amp; Exhibits – </a:t>
            </a:r>
            <a:r>
              <a:rPr lang="en-US" altLang="en-US" sz="1600" b="1" dirty="0"/>
              <a:t>Jane Thompson </a:t>
            </a:r>
            <a:r>
              <a:rPr lang="en-US" altLang="en-US" sz="1600" dirty="0"/>
              <a:t>and</a:t>
            </a:r>
            <a:r>
              <a:rPr lang="en-US" altLang="en-US" sz="1600" b="1" dirty="0"/>
              <a:t> Ken Koubek</a:t>
            </a:r>
          </a:p>
          <a:p>
            <a:pPr lvl="1">
              <a:lnSpc>
                <a:spcPct val="80000"/>
              </a:lnSpc>
            </a:pPr>
            <a:r>
              <a:rPr lang="en-US" altLang="en-US" sz="1600" dirty="0"/>
              <a:t>Travel—Ron Kaminecki</a:t>
            </a:r>
          </a:p>
          <a:p>
            <a:pPr lvl="1">
              <a:lnSpc>
                <a:spcPct val="80000"/>
              </a:lnSpc>
            </a:pPr>
            <a:r>
              <a:rPr lang="en-US" altLang="en-US" sz="1600" dirty="0"/>
              <a:t>Web pages – </a:t>
            </a:r>
            <a:r>
              <a:rPr lang="en-US" altLang="en-US" sz="1600" b="1" dirty="0"/>
              <a:t>Tom Wolff</a:t>
            </a:r>
            <a:r>
              <a:rPr lang="en-US" altLang="en-US" sz="1600" dirty="0"/>
              <a:t> (Webmaster)</a:t>
            </a:r>
          </a:p>
          <a:p>
            <a:pPr lvl="1">
              <a:lnSpc>
                <a:spcPct val="80000"/>
              </a:lnSpc>
            </a:pPr>
            <a:r>
              <a:rPr lang="en-US" altLang="en-US" sz="1600" dirty="0"/>
              <a:t>Workshops – </a:t>
            </a:r>
            <a:r>
              <a:rPr lang="en-US" altLang="en-US" sz="1600" b="1" dirty="0"/>
              <a:t>Martha Yates</a:t>
            </a:r>
          </a:p>
          <a:p>
            <a:endParaRPr lang="en-US" dirty="0"/>
          </a:p>
        </p:txBody>
      </p:sp>
      <p:sp>
        <p:nvSpPr>
          <p:cNvPr id="3" name="Slide Number Placeholder 2">
            <a:extLst>
              <a:ext uri="{FF2B5EF4-FFF2-40B4-BE49-F238E27FC236}">
                <a16:creationId xmlns:a16="http://schemas.microsoft.com/office/drawing/2014/main" id="{AD6CA362-BEDC-41AF-8C0B-CBC872817E8B}"/>
              </a:ext>
            </a:extLst>
          </p:cNvPr>
          <p:cNvSpPr>
            <a:spLocks noGrp="1"/>
          </p:cNvSpPr>
          <p:nvPr>
            <p:ph type="sldNum" sz="quarter" idx="10"/>
          </p:nvPr>
        </p:nvSpPr>
        <p:spPr/>
        <p:txBody>
          <a:bodyPr/>
          <a:lstStyle/>
          <a:p>
            <a:fld id="{F8F7B891-C637-4285-9A8F-B4180C2B0DE7}" type="slidenum">
              <a:rPr lang="en-AU" altLang="en-US" smtClean="0">
                <a:solidFill>
                  <a:srgbClr val="333399"/>
                </a:solidFill>
              </a:rPr>
              <a:pPr/>
              <a:t>5</a:t>
            </a:fld>
            <a:endParaRPr lang="en-AU" altLang="en-US">
              <a:solidFill>
                <a:srgbClr val="333399"/>
              </a:solidFill>
            </a:endParaRPr>
          </a:p>
        </p:txBody>
      </p:sp>
      <p:sp>
        <p:nvSpPr>
          <p:cNvPr id="4" name="Title 3">
            <a:extLst>
              <a:ext uri="{FF2B5EF4-FFF2-40B4-BE49-F238E27FC236}">
                <a16:creationId xmlns:a16="http://schemas.microsoft.com/office/drawing/2014/main" id="{05787A51-3DF5-403A-88F4-740A0DFDE55D}"/>
              </a:ext>
            </a:extLst>
          </p:cNvPr>
          <p:cNvSpPr>
            <a:spLocks noGrp="1"/>
          </p:cNvSpPr>
          <p:nvPr>
            <p:ph type="title"/>
          </p:nvPr>
        </p:nvSpPr>
        <p:spPr/>
        <p:txBody>
          <a:bodyPr/>
          <a:lstStyle/>
          <a:p>
            <a:r>
              <a:rPr lang="en-US" dirty="0"/>
              <a:t>2020 Annual Conference Volunteers</a:t>
            </a:r>
          </a:p>
        </p:txBody>
      </p:sp>
    </p:spTree>
    <p:extLst>
      <p:ext uri="{BB962C8B-B14F-4D97-AF65-F5344CB8AC3E}">
        <p14:creationId xmlns:p14="http://schemas.microsoft.com/office/powerpoint/2010/main" val="289226998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a:t>Asia-Pacific Conferences/Relations (cont’d)</a:t>
            </a:r>
          </a:p>
          <a:p>
            <a:pPr lvl="1"/>
            <a:r>
              <a:rPr lang="en-US" dirty="0"/>
              <a:t>These suggestions include:</a:t>
            </a:r>
          </a:p>
          <a:p>
            <a:pPr lvl="2"/>
            <a:r>
              <a:rPr lang="en-US" dirty="0"/>
              <a:t>Asian-language calls for abstracts for PIUG conferences</a:t>
            </a:r>
          </a:p>
          <a:p>
            <a:pPr lvl="2"/>
            <a:r>
              <a:rPr lang="en-US" dirty="0"/>
              <a:t>Asian-language monitored website forum where PIUG Asian members can reply to questions from Asian colleagues</a:t>
            </a:r>
          </a:p>
        </p:txBody>
      </p:sp>
      <p:sp>
        <p:nvSpPr>
          <p:cNvPr id="3" name="Slide Number Placeholder 2"/>
          <p:cNvSpPr>
            <a:spLocks noGrp="1"/>
          </p:cNvSpPr>
          <p:nvPr>
            <p:ph type="sldNum" sz="quarter" idx="10"/>
          </p:nvPr>
        </p:nvSpPr>
        <p:spPr/>
        <p:txBody>
          <a:bodyPr/>
          <a:lstStyle/>
          <a:p>
            <a:fld id="{F8F7B891-C637-4285-9A8F-B4180C2B0DE7}" type="slidenum">
              <a:rPr lang="en-AU" altLang="en-US" smtClean="0">
                <a:solidFill>
                  <a:srgbClr val="333399"/>
                </a:solidFill>
              </a:rPr>
              <a:pPr/>
              <a:t>50</a:t>
            </a:fld>
            <a:endParaRPr lang="en-AU" altLang="en-US">
              <a:solidFill>
                <a:srgbClr val="333399"/>
              </a:solidFill>
            </a:endParaRPr>
          </a:p>
        </p:txBody>
      </p:sp>
      <p:sp>
        <p:nvSpPr>
          <p:cNvPr id="4" name="Title 3"/>
          <p:cNvSpPr>
            <a:spLocks noGrp="1"/>
          </p:cNvSpPr>
          <p:nvPr>
            <p:ph type="title"/>
          </p:nvPr>
        </p:nvSpPr>
        <p:spPr/>
        <p:txBody>
          <a:bodyPr/>
          <a:lstStyle/>
          <a:p>
            <a:r>
              <a:rPr lang="en-US" dirty="0"/>
              <a:t>Recent and Upcoming Activity</a:t>
            </a:r>
          </a:p>
        </p:txBody>
      </p:sp>
    </p:spTree>
    <p:extLst>
      <p:ext uri="{BB962C8B-B14F-4D97-AF65-F5344CB8AC3E}">
        <p14:creationId xmlns:p14="http://schemas.microsoft.com/office/powerpoint/2010/main" val="222463767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5138" y="1844824"/>
            <a:ext cx="8281987" cy="3960440"/>
          </a:xfrm>
        </p:spPr>
        <p:txBody>
          <a:bodyPr/>
          <a:lstStyle/>
          <a:p>
            <a:r>
              <a:rPr lang="en-US" b="1" dirty="0"/>
              <a:t>ACS</a:t>
            </a:r>
          </a:p>
          <a:p>
            <a:pPr lvl="1"/>
            <a:r>
              <a:rPr lang="en-US" sz="2400" dirty="0"/>
              <a:t>PIUG co-sponsored a symposium at the ACS Fall 2019 National Meeting in San Diego in August. Entitled “Nothing New Under the Sun: The Practical Challenges of Patent Novelty Searching”, the session was part of the Chemical Information Division (CINF) program, and was also co-sponsored by the division of Chemistry and the Law (CHAL) and the Committee on Patents and Related Matters (CPRM).  Edlyn Simmons and Stephen Adams were co-organizers. In Edlyn’s absence, Stephen chaired the session.</a:t>
            </a:r>
          </a:p>
        </p:txBody>
      </p:sp>
      <p:sp>
        <p:nvSpPr>
          <p:cNvPr id="3" name="Slide Number Placeholder 2"/>
          <p:cNvSpPr>
            <a:spLocks noGrp="1"/>
          </p:cNvSpPr>
          <p:nvPr>
            <p:ph type="sldNum" sz="quarter" idx="10"/>
          </p:nvPr>
        </p:nvSpPr>
        <p:spPr/>
        <p:txBody>
          <a:bodyPr/>
          <a:lstStyle/>
          <a:p>
            <a:fld id="{F8F7B891-C637-4285-9A8F-B4180C2B0DE7}" type="slidenum">
              <a:rPr lang="en-AU" altLang="en-US" smtClean="0">
                <a:solidFill>
                  <a:srgbClr val="333399"/>
                </a:solidFill>
              </a:rPr>
              <a:pPr/>
              <a:t>51</a:t>
            </a:fld>
            <a:endParaRPr lang="en-AU" altLang="en-US" dirty="0">
              <a:solidFill>
                <a:srgbClr val="333399"/>
              </a:solidFill>
            </a:endParaRPr>
          </a:p>
        </p:txBody>
      </p:sp>
      <p:sp>
        <p:nvSpPr>
          <p:cNvPr id="4" name="Title 3"/>
          <p:cNvSpPr>
            <a:spLocks noGrp="1"/>
          </p:cNvSpPr>
          <p:nvPr>
            <p:ph type="title"/>
          </p:nvPr>
        </p:nvSpPr>
        <p:spPr/>
        <p:txBody>
          <a:bodyPr/>
          <a:lstStyle/>
          <a:p>
            <a:r>
              <a:rPr lang="en-US" dirty="0"/>
              <a:t>Recent and Upcoming Activity</a:t>
            </a:r>
          </a:p>
        </p:txBody>
      </p:sp>
    </p:spTree>
    <p:extLst>
      <p:ext uri="{BB962C8B-B14F-4D97-AF65-F5344CB8AC3E}">
        <p14:creationId xmlns:p14="http://schemas.microsoft.com/office/powerpoint/2010/main" val="177990082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a:t>PDG</a:t>
            </a:r>
          </a:p>
          <a:p>
            <a:pPr lvl="1"/>
            <a:r>
              <a:rPr lang="en-US" dirty="0"/>
              <a:t>Andrea Davis represented PIUG as an observer at the April 2019 PDG Impact meeting.</a:t>
            </a:r>
          </a:p>
          <a:p>
            <a:pPr lvl="1"/>
            <a:r>
              <a:rPr lang="en-US" dirty="0"/>
              <a:t>Stephen Adams attended the October 2019 meeting at Agfa in Antwerp.</a:t>
            </a:r>
          </a:p>
          <a:p>
            <a:pPr lvl="1"/>
            <a:r>
              <a:rPr lang="en-US" dirty="0"/>
              <a:t>The 2020 Impact meeting has been postponed from April until at least the autumn due to the pandemic. If Andrea is still living in Europe she will likely attend.</a:t>
            </a:r>
          </a:p>
        </p:txBody>
      </p:sp>
      <p:sp>
        <p:nvSpPr>
          <p:cNvPr id="3" name="Slide Number Placeholder 2"/>
          <p:cNvSpPr>
            <a:spLocks noGrp="1"/>
          </p:cNvSpPr>
          <p:nvPr>
            <p:ph type="sldNum" sz="quarter" idx="10"/>
          </p:nvPr>
        </p:nvSpPr>
        <p:spPr/>
        <p:txBody>
          <a:bodyPr/>
          <a:lstStyle/>
          <a:p>
            <a:fld id="{F8F7B891-C637-4285-9A8F-B4180C2B0DE7}" type="slidenum">
              <a:rPr lang="en-AU" altLang="en-US" smtClean="0">
                <a:solidFill>
                  <a:srgbClr val="333399"/>
                </a:solidFill>
              </a:rPr>
              <a:pPr/>
              <a:t>52</a:t>
            </a:fld>
            <a:endParaRPr lang="en-AU" altLang="en-US">
              <a:solidFill>
                <a:srgbClr val="333399"/>
              </a:solidFill>
            </a:endParaRPr>
          </a:p>
        </p:txBody>
      </p:sp>
      <p:sp>
        <p:nvSpPr>
          <p:cNvPr id="4" name="Title 3"/>
          <p:cNvSpPr>
            <a:spLocks noGrp="1"/>
          </p:cNvSpPr>
          <p:nvPr>
            <p:ph type="title"/>
          </p:nvPr>
        </p:nvSpPr>
        <p:spPr/>
        <p:txBody>
          <a:bodyPr/>
          <a:lstStyle/>
          <a:p>
            <a:r>
              <a:rPr lang="en-US" dirty="0"/>
              <a:t>Recent and Upcoming Activity</a:t>
            </a:r>
          </a:p>
        </p:txBody>
      </p:sp>
    </p:spTree>
    <p:extLst>
      <p:ext uri="{BB962C8B-B14F-4D97-AF65-F5344CB8AC3E}">
        <p14:creationId xmlns:p14="http://schemas.microsoft.com/office/powerpoint/2010/main" val="366806396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5220B44D-DDD0-497E-B432-6AC65AB4F009}" type="slidenum">
              <a:rPr lang="en-AU" altLang="en-US">
                <a:solidFill>
                  <a:srgbClr val="333399"/>
                </a:solidFill>
              </a:rPr>
              <a:pPr/>
              <a:t>53</a:t>
            </a:fld>
            <a:endParaRPr lang="en-AU" altLang="en-US">
              <a:solidFill>
                <a:srgbClr val="333399"/>
              </a:solidFill>
            </a:endParaRPr>
          </a:p>
        </p:txBody>
      </p:sp>
      <p:sp>
        <p:nvSpPr>
          <p:cNvPr id="2050" name="Rectangle 2"/>
          <p:cNvSpPr>
            <a:spLocks noGrp="1" noChangeArrowheads="1"/>
          </p:cNvSpPr>
          <p:nvPr>
            <p:ph type="ctrTitle"/>
          </p:nvPr>
        </p:nvSpPr>
        <p:spPr>
          <a:xfrm>
            <a:off x="684213" y="2276475"/>
            <a:ext cx="7772400" cy="1081088"/>
          </a:xfrm>
        </p:spPr>
        <p:txBody>
          <a:bodyPr/>
          <a:lstStyle/>
          <a:p>
            <a:r>
              <a:rPr lang="en-US" altLang="en-US" sz="4400" dirty="0"/>
              <a:t>Reconfigured PIUG Web Media</a:t>
            </a:r>
            <a:br>
              <a:rPr lang="en-US" altLang="en-US" sz="4400" dirty="0"/>
            </a:br>
            <a:r>
              <a:rPr lang="en-US" altLang="en-US" sz="4400" dirty="0"/>
              <a:t>Electronic Communications Committee</a:t>
            </a:r>
          </a:p>
        </p:txBody>
      </p:sp>
      <p:sp>
        <p:nvSpPr>
          <p:cNvPr id="2054" name="Rectangle 6"/>
          <p:cNvSpPr>
            <a:spLocks noGrp="1" noChangeArrowheads="1"/>
          </p:cNvSpPr>
          <p:nvPr>
            <p:ph type="subTitle" idx="1"/>
          </p:nvPr>
        </p:nvSpPr>
        <p:spPr>
          <a:xfrm>
            <a:off x="1115616" y="3861048"/>
            <a:ext cx="7376864" cy="2448272"/>
          </a:xfrm>
        </p:spPr>
        <p:txBody>
          <a:bodyPr/>
          <a:lstStyle/>
          <a:p>
            <a:pPr eaLnBrk="1" hangingPunct="1">
              <a:spcBef>
                <a:spcPct val="50000"/>
              </a:spcBef>
            </a:pPr>
            <a:r>
              <a:rPr lang="en-AU" altLang="en-US" sz="2800" dirty="0"/>
              <a:t>Wednesday 13 May 2020</a:t>
            </a:r>
          </a:p>
          <a:p>
            <a:pPr eaLnBrk="1" hangingPunct="1">
              <a:spcBef>
                <a:spcPct val="50000"/>
              </a:spcBef>
            </a:pPr>
            <a:r>
              <a:rPr lang="en-AU" altLang="en-US" dirty="0"/>
              <a:t>	</a:t>
            </a:r>
            <a:endParaRPr lang="en-US" altLang="en-US" dirty="0"/>
          </a:p>
        </p:txBody>
      </p:sp>
    </p:spTree>
    <p:extLst>
      <p:ext uri="{BB962C8B-B14F-4D97-AF65-F5344CB8AC3E}">
        <p14:creationId xmlns:p14="http://schemas.microsoft.com/office/powerpoint/2010/main" val="32189191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0842" y="2149337"/>
            <a:ext cx="8276283" cy="3960440"/>
          </a:xfrm>
        </p:spPr>
        <p:txBody>
          <a:bodyPr/>
          <a:lstStyle/>
          <a:p>
            <a:pPr marL="0" indent="0">
              <a:buNone/>
            </a:pPr>
            <a:r>
              <a:rPr lang="en-US" dirty="0"/>
              <a:t>PIUG extends its gratitude to </a:t>
            </a:r>
            <a:r>
              <a:rPr lang="en-US" b="1" i="1" dirty="0"/>
              <a:t>Tom Wolff </a:t>
            </a:r>
            <a:r>
              <a:rPr lang="en-US" dirty="0"/>
              <a:t>for chairing the Electronic Communications Committee for many years. Tom has wanted to scale back his leadership in this area, thus PIUG is seeking volunteers to chair or co-chair the ECC Committee. If you are interested in volunteering, please contact </a:t>
            </a:r>
            <a:r>
              <a:rPr lang="en-US" i="1" dirty="0"/>
              <a:t>Shelley Pavlek</a:t>
            </a:r>
            <a:r>
              <a:rPr lang="en-US" dirty="0"/>
              <a:t>, </a:t>
            </a:r>
            <a:r>
              <a:rPr lang="en-US" i="1" dirty="0"/>
              <a:t>Martha Yates</a:t>
            </a:r>
            <a:r>
              <a:rPr lang="en-US" dirty="0"/>
              <a:t>, or </a:t>
            </a:r>
            <a:r>
              <a:rPr lang="en-US" i="1" dirty="0"/>
              <a:t>Tom Wolff</a:t>
            </a:r>
            <a:r>
              <a:rPr lang="en-US" dirty="0"/>
              <a:t>.</a:t>
            </a:r>
          </a:p>
        </p:txBody>
      </p:sp>
      <p:sp>
        <p:nvSpPr>
          <p:cNvPr id="3" name="Slide Number Placeholder 2"/>
          <p:cNvSpPr>
            <a:spLocks noGrp="1"/>
          </p:cNvSpPr>
          <p:nvPr>
            <p:ph type="sldNum" sz="quarter" idx="10"/>
          </p:nvPr>
        </p:nvSpPr>
        <p:spPr/>
        <p:txBody>
          <a:bodyPr/>
          <a:lstStyle/>
          <a:p>
            <a:fld id="{F8F7B891-C637-4285-9A8F-B4180C2B0DE7}" type="slidenum">
              <a:rPr lang="en-AU" altLang="en-US" smtClean="0">
                <a:solidFill>
                  <a:srgbClr val="333399"/>
                </a:solidFill>
              </a:rPr>
              <a:pPr/>
              <a:t>54</a:t>
            </a:fld>
            <a:endParaRPr lang="en-AU" altLang="en-US">
              <a:solidFill>
                <a:srgbClr val="333399"/>
              </a:solidFill>
            </a:endParaRPr>
          </a:p>
        </p:txBody>
      </p:sp>
      <p:sp>
        <p:nvSpPr>
          <p:cNvPr id="4" name="Title 3"/>
          <p:cNvSpPr>
            <a:spLocks noGrp="1"/>
          </p:cNvSpPr>
          <p:nvPr>
            <p:ph type="title"/>
          </p:nvPr>
        </p:nvSpPr>
        <p:spPr>
          <a:xfrm>
            <a:off x="2843213" y="188912"/>
            <a:ext cx="5903912" cy="1655911"/>
          </a:xfrm>
        </p:spPr>
        <p:txBody>
          <a:bodyPr/>
          <a:lstStyle/>
          <a:p>
            <a:r>
              <a:rPr lang="en-US" dirty="0">
                <a:solidFill>
                  <a:srgbClr val="FF0000"/>
                </a:solidFill>
              </a:rPr>
              <a:t>WANTED</a:t>
            </a:r>
            <a:br>
              <a:rPr lang="en-US" dirty="0">
                <a:solidFill>
                  <a:srgbClr val="FF0000"/>
                </a:solidFill>
              </a:rPr>
            </a:br>
            <a:r>
              <a:rPr lang="en-US" dirty="0"/>
              <a:t>Electronic Communications Committee Chair</a:t>
            </a:r>
            <a:br>
              <a:rPr lang="en-US" dirty="0"/>
            </a:br>
            <a:r>
              <a:rPr lang="en-US" dirty="0"/>
              <a:t> or Co-Chairs</a:t>
            </a:r>
            <a:endParaRPr lang="en-US" dirty="0">
              <a:solidFill>
                <a:srgbClr val="FF0000"/>
              </a:solidFill>
            </a:endParaRPr>
          </a:p>
        </p:txBody>
      </p:sp>
    </p:spTree>
    <p:extLst>
      <p:ext uri="{BB962C8B-B14F-4D97-AF65-F5344CB8AC3E}">
        <p14:creationId xmlns:p14="http://schemas.microsoft.com/office/powerpoint/2010/main" val="234697690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8314" y="1556792"/>
            <a:ext cx="8278812" cy="4752528"/>
          </a:xfrm>
        </p:spPr>
        <p:txBody>
          <a:bodyPr/>
          <a:lstStyle/>
          <a:p>
            <a:r>
              <a:rPr lang="en-US" sz="2800" dirty="0"/>
              <a:t>PIUG website </a:t>
            </a:r>
          </a:p>
          <a:p>
            <a:pPr lvl="1"/>
            <a:r>
              <a:rPr lang="en-US" sz="2400" dirty="0"/>
              <a:t>PIUG Board hired a Wild Apricot Expert to develop a new design</a:t>
            </a:r>
          </a:p>
          <a:p>
            <a:pPr lvl="1"/>
            <a:r>
              <a:rPr lang="en-US" sz="2400" dirty="0"/>
              <a:t>Improved access, one login account = one sign-on</a:t>
            </a:r>
          </a:p>
          <a:p>
            <a:pPr lvl="1"/>
            <a:r>
              <a:rPr lang="en-US" sz="2400" dirty="0"/>
              <a:t>Enhanced appeal </a:t>
            </a:r>
          </a:p>
          <a:p>
            <a:pPr lvl="1"/>
            <a:r>
              <a:rPr lang="en-US" sz="2400" dirty="0"/>
              <a:t>All active web content including forums, registration, dues</a:t>
            </a:r>
          </a:p>
          <a:p>
            <a:r>
              <a:rPr lang="en-US" sz="2800" dirty="0"/>
              <a:t>PIUG wiki</a:t>
            </a:r>
          </a:p>
          <a:p>
            <a:pPr lvl="1"/>
            <a:r>
              <a:rPr lang="en-US" sz="2400" dirty="0"/>
              <a:t>Eliminate active use of the PIUG wiki</a:t>
            </a:r>
          </a:p>
          <a:p>
            <a:pPr lvl="1"/>
            <a:r>
              <a:rPr lang="en-US" sz="2400" dirty="0"/>
              <a:t>Retain for archival purposes only</a:t>
            </a:r>
          </a:p>
        </p:txBody>
      </p:sp>
      <p:sp>
        <p:nvSpPr>
          <p:cNvPr id="3" name="Slide Number Placeholder 2"/>
          <p:cNvSpPr>
            <a:spLocks noGrp="1"/>
          </p:cNvSpPr>
          <p:nvPr>
            <p:ph type="sldNum" sz="quarter" idx="10"/>
          </p:nvPr>
        </p:nvSpPr>
        <p:spPr/>
        <p:txBody>
          <a:bodyPr/>
          <a:lstStyle/>
          <a:p>
            <a:fld id="{F8F7B891-C637-4285-9A8F-B4180C2B0DE7}" type="slidenum">
              <a:rPr lang="en-AU" altLang="en-US" smtClean="0">
                <a:solidFill>
                  <a:srgbClr val="333399"/>
                </a:solidFill>
              </a:rPr>
              <a:pPr/>
              <a:t>55</a:t>
            </a:fld>
            <a:endParaRPr lang="en-AU" altLang="en-US">
              <a:solidFill>
                <a:srgbClr val="333399"/>
              </a:solidFill>
            </a:endParaRPr>
          </a:p>
        </p:txBody>
      </p:sp>
      <p:sp>
        <p:nvSpPr>
          <p:cNvPr id="4" name="Title 3"/>
          <p:cNvSpPr>
            <a:spLocks noGrp="1"/>
          </p:cNvSpPr>
          <p:nvPr>
            <p:ph type="title"/>
          </p:nvPr>
        </p:nvSpPr>
        <p:spPr/>
        <p:txBody>
          <a:bodyPr/>
          <a:lstStyle/>
          <a:p>
            <a:r>
              <a:rPr lang="en-US" dirty="0"/>
              <a:t>PIUG Website and Wiki</a:t>
            </a:r>
          </a:p>
        </p:txBody>
      </p:sp>
    </p:spTree>
    <p:extLst>
      <p:ext uri="{BB962C8B-B14F-4D97-AF65-F5344CB8AC3E}">
        <p14:creationId xmlns:p14="http://schemas.microsoft.com/office/powerpoint/2010/main" val="152474691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8314" y="1556792"/>
            <a:ext cx="8278812" cy="4752528"/>
          </a:xfrm>
        </p:spPr>
        <p:txBody>
          <a:bodyPr/>
          <a:lstStyle/>
          <a:p>
            <a:r>
              <a:rPr lang="en-US" sz="2800" dirty="0"/>
              <a:t>All critical features on the website</a:t>
            </a:r>
          </a:p>
          <a:p>
            <a:r>
              <a:rPr lang="en-US" sz="2800" dirty="0"/>
              <a:t>Eliminates delays and inconvenience of maintaining wiki accounts or multiple PIUG web accounts</a:t>
            </a:r>
          </a:p>
          <a:p>
            <a:r>
              <a:rPr lang="en-US" sz="2800" dirty="0"/>
              <a:t>Improved and simplified menu system</a:t>
            </a:r>
          </a:p>
          <a:p>
            <a:r>
              <a:rPr lang="en-US" sz="2800" dirty="0"/>
              <a:t>Reworked home page</a:t>
            </a:r>
          </a:p>
          <a:p>
            <a:pPr lvl="1"/>
            <a:r>
              <a:rPr lang="en-US" sz="2000" dirty="0"/>
              <a:t>Photos to create more interest in activities</a:t>
            </a:r>
          </a:p>
          <a:p>
            <a:pPr lvl="1"/>
            <a:r>
              <a:rPr lang="en-US" sz="2000" dirty="0"/>
              <a:t>Upcoming Events</a:t>
            </a:r>
          </a:p>
          <a:p>
            <a:pPr lvl="1"/>
            <a:r>
              <a:rPr lang="en-US" sz="2000" dirty="0"/>
              <a:t>Quick Links</a:t>
            </a:r>
          </a:p>
          <a:p>
            <a:pPr lvl="1"/>
            <a:r>
              <a:rPr lang="en-US" sz="2000" dirty="0"/>
              <a:t>Recent Forum postings </a:t>
            </a:r>
          </a:p>
          <a:p>
            <a:pPr lvl="1"/>
            <a:r>
              <a:rPr lang="en-US" sz="2000" dirty="0"/>
              <a:t>Mission and “Why Join PIUG”</a:t>
            </a:r>
          </a:p>
          <a:p>
            <a:pPr lvl="1"/>
            <a:r>
              <a:rPr lang="en-US" sz="2000" dirty="0"/>
              <a:t>Sponsors and Partners</a:t>
            </a:r>
          </a:p>
          <a:p>
            <a:pPr marL="0" indent="0">
              <a:buNone/>
            </a:pPr>
            <a:endParaRPr lang="en-US" sz="2800" dirty="0"/>
          </a:p>
        </p:txBody>
      </p:sp>
      <p:sp>
        <p:nvSpPr>
          <p:cNvPr id="3" name="Slide Number Placeholder 2"/>
          <p:cNvSpPr>
            <a:spLocks noGrp="1"/>
          </p:cNvSpPr>
          <p:nvPr>
            <p:ph type="sldNum" sz="quarter" idx="10"/>
          </p:nvPr>
        </p:nvSpPr>
        <p:spPr/>
        <p:txBody>
          <a:bodyPr/>
          <a:lstStyle/>
          <a:p>
            <a:fld id="{F8F7B891-C637-4285-9A8F-B4180C2B0DE7}" type="slidenum">
              <a:rPr lang="en-AU" altLang="en-US" smtClean="0">
                <a:solidFill>
                  <a:srgbClr val="333399"/>
                </a:solidFill>
              </a:rPr>
              <a:pPr/>
              <a:t>56</a:t>
            </a:fld>
            <a:endParaRPr lang="en-AU" altLang="en-US">
              <a:solidFill>
                <a:srgbClr val="333399"/>
              </a:solidFill>
            </a:endParaRPr>
          </a:p>
        </p:txBody>
      </p:sp>
      <p:sp>
        <p:nvSpPr>
          <p:cNvPr id="4" name="Title 3"/>
          <p:cNvSpPr>
            <a:spLocks noGrp="1"/>
          </p:cNvSpPr>
          <p:nvPr>
            <p:ph type="title"/>
          </p:nvPr>
        </p:nvSpPr>
        <p:spPr/>
        <p:txBody>
          <a:bodyPr/>
          <a:lstStyle/>
          <a:p>
            <a:r>
              <a:rPr lang="en-US" dirty="0"/>
              <a:t>PIUG Website Updated</a:t>
            </a:r>
          </a:p>
        </p:txBody>
      </p:sp>
    </p:spTree>
    <p:extLst>
      <p:ext uri="{BB962C8B-B14F-4D97-AF65-F5344CB8AC3E}">
        <p14:creationId xmlns:p14="http://schemas.microsoft.com/office/powerpoint/2010/main" val="45788318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8314" y="1556792"/>
            <a:ext cx="8278812" cy="4752528"/>
          </a:xfrm>
        </p:spPr>
        <p:txBody>
          <a:bodyPr/>
          <a:lstStyle/>
          <a:p>
            <a:r>
              <a:rPr lang="en-US" sz="2800" dirty="0"/>
              <a:t>PIUG Public Discussion Forum (PIUG-PF)</a:t>
            </a:r>
          </a:p>
          <a:p>
            <a:r>
              <a:rPr lang="en-US" sz="2800" dirty="0"/>
              <a:t>PIUG Job Postings Forum</a:t>
            </a:r>
          </a:p>
          <a:p>
            <a:r>
              <a:rPr lang="en-US" sz="2800" dirty="0"/>
              <a:t>2020 Biotechnology Conference Committee Forum</a:t>
            </a:r>
          </a:p>
          <a:p>
            <a:r>
              <a:rPr lang="en-US" sz="2800" dirty="0"/>
              <a:t>2020 Annual Conference Planning Committee Forum</a:t>
            </a:r>
          </a:p>
          <a:p>
            <a:r>
              <a:rPr lang="en-US" sz="2800" dirty="0"/>
              <a:t>Member Relations Committee Forum</a:t>
            </a:r>
          </a:p>
        </p:txBody>
      </p:sp>
      <p:sp>
        <p:nvSpPr>
          <p:cNvPr id="3" name="Slide Number Placeholder 2"/>
          <p:cNvSpPr>
            <a:spLocks noGrp="1"/>
          </p:cNvSpPr>
          <p:nvPr>
            <p:ph type="sldNum" sz="quarter" idx="10"/>
          </p:nvPr>
        </p:nvSpPr>
        <p:spPr/>
        <p:txBody>
          <a:bodyPr/>
          <a:lstStyle/>
          <a:p>
            <a:fld id="{F8F7B891-C637-4285-9A8F-B4180C2B0DE7}" type="slidenum">
              <a:rPr lang="en-AU" altLang="en-US" smtClean="0">
                <a:solidFill>
                  <a:srgbClr val="333399"/>
                </a:solidFill>
              </a:rPr>
              <a:pPr/>
              <a:t>57</a:t>
            </a:fld>
            <a:endParaRPr lang="en-AU" altLang="en-US">
              <a:solidFill>
                <a:srgbClr val="333399"/>
              </a:solidFill>
            </a:endParaRPr>
          </a:p>
        </p:txBody>
      </p:sp>
      <p:sp>
        <p:nvSpPr>
          <p:cNvPr id="4" name="Title 3"/>
          <p:cNvSpPr>
            <a:spLocks noGrp="1"/>
          </p:cNvSpPr>
          <p:nvPr>
            <p:ph type="title"/>
          </p:nvPr>
        </p:nvSpPr>
        <p:spPr/>
        <p:txBody>
          <a:bodyPr/>
          <a:lstStyle/>
          <a:p>
            <a:r>
              <a:rPr lang="en-US" dirty="0"/>
              <a:t>PIUG Website – Forums</a:t>
            </a:r>
          </a:p>
        </p:txBody>
      </p:sp>
    </p:spTree>
    <p:extLst>
      <p:ext uri="{BB962C8B-B14F-4D97-AF65-F5344CB8AC3E}">
        <p14:creationId xmlns:p14="http://schemas.microsoft.com/office/powerpoint/2010/main" val="212067969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8314" y="1556792"/>
            <a:ext cx="8278812" cy="4752528"/>
          </a:xfrm>
        </p:spPr>
        <p:txBody>
          <a:bodyPr/>
          <a:lstStyle/>
          <a:p>
            <a:pPr lvl="0"/>
            <a:r>
              <a:rPr lang="en-US" u="sng" dirty="0">
                <a:hlinkClick r:id="rId2"/>
              </a:rPr>
              <a:t>PIUG - Internet Disclaimer &amp; Copyright Notice</a:t>
            </a:r>
            <a:endParaRPr lang="en-US" dirty="0"/>
          </a:p>
          <a:p>
            <a:pPr lvl="0"/>
            <a:r>
              <a:rPr lang="en-US" u="sng" dirty="0">
                <a:hlinkClick r:id="rId3"/>
              </a:rPr>
              <a:t>PIUG Antitrust Policy</a:t>
            </a:r>
            <a:endParaRPr lang="en-US" dirty="0"/>
          </a:p>
          <a:p>
            <a:pPr lvl="0"/>
            <a:r>
              <a:rPr lang="en-US" u="sng" dirty="0">
                <a:hlinkClick r:id="rId4"/>
              </a:rPr>
              <a:t>PIUG Bylaws</a:t>
            </a:r>
            <a:endParaRPr lang="en-US" dirty="0"/>
          </a:p>
          <a:p>
            <a:pPr lvl="0"/>
            <a:r>
              <a:rPr lang="en-US" u="sng" dirty="0">
                <a:hlinkClick r:id="rId5"/>
              </a:rPr>
              <a:t>History of PIUG</a:t>
            </a:r>
            <a:r>
              <a:rPr lang="en-US" dirty="0"/>
              <a:t> including Brief History, and Bibliography</a:t>
            </a:r>
          </a:p>
          <a:p>
            <a:pPr lvl="0"/>
            <a:r>
              <a:rPr lang="en-US" u="sng" dirty="0">
                <a:hlinkClick r:id="rId6"/>
              </a:rPr>
              <a:t>PIUG Milestones</a:t>
            </a:r>
            <a:endParaRPr lang="en-US" dirty="0"/>
          </a:p>
          <a:p>
            <a:pPr lvl="0"/>
            <a:r>
              <a:rPr lang="en-US" u="sng" dirty="0">
                <a:hlinkClick r:id="rId7"/>
              </a:rPr>
              <a:t>PIUG Officers and Directors (Past and current)</a:t>
            </a:r>
            <a:endParaRPr lang="en-US" dirty="0"/>
          </a:p>
          <a:p>
            <a:pPr lvl="0"/>
            <a:r>
              <a:rPr lang="en-US" u="sng" dirty="0">
                <a:hlinkClick r:id="rId8"/>
              </a:rPr>
              <a:t>PIUG History - A Collection of Remembrances</a:t>
            </a:r>
            <a:r>
              <a:rPr lang="en-US" dirty="0"/>
              <a:t>.</a:t>
            </a:r>
          </a:p>
          <a:p>
            <a:pPr marL="0" indent="0">
              <a:buNone/>
            </a:pPr>
            <a:endParaRPr lang="en-US" sz="2800" dirty="0"/>
          </a:p>
        </p:txBody>
      </p:sp>
      <p:sp>
        <p:nvSpPr>
          <p:cNvPr id="3" name="Slide Number Placeholder 2"/>
          <p:cNvSpPr>
            <a:spLocks noGrp="1"/>
          </p:cNvSpPr>
          <p:nvPr>
            <p:ph type="sldNum" sz="quarter" idx="10"/>
          </p:nvPr>
        </p:nvSpPr>
        <p:spPr/>
        <p:txBody>
          <a:bodyPr/>
          <a:lstStyle/>
          <a:p>
            <a:fld id="{F8F7B891-C637-4285-9A8F-B4180C2B0DE7}" type="slidenum">
              <a:rPr lang="en-AU" altLang="en-US" smtClean="0">
                <a:solidFill>
                  <a:srgbClr val="333399"/>
                </a:solidFill>
              </a:rPr>
              <a:pPr/>
              <a:t>58</a:t>
            </a:fld>
            <a:endParaRPr lang="en-AU" altLang="en-US">
              <a:solidFill>
                <a:srgbClr val="333399"/>
              </a:solidFill>
            </a:endParaRPr>
          </a:p>
        </p:txBody>
      </p:sp>
      <p:sp>
        <p:nvSpPr>
          <p:cNvPr id="4" name="Title 3"/>
          <p:cNvSpPr>
            <a:spLocks noGrp="1"/>
          </p:cNvSpPr>
          <p:nvPr>
            <p:ph type="title"/>
          </p:nvPr>
        </p:nvSpPr>
        <p:spPr/>
        <p:txBody>
          <a:bodyPr/>
          <a:lstStyle/>
          <a:p>
            <a:r>
              <a:rPr lang="en-US" dirty="0"/>
              <a:t>PIUG Website – “About PIUG”</a:t>
            </a:r>
          </a:p>
        </p:txBody>
      </p:sp>
    </p:spTree>
    <p:extLst>
      <p:ext uri="{BB962C8B-B14F-4D97-AF65-F5344CB8AC3E}">
        <p14:creationId xmlns:p14="http://schemas.microsoft.com/office/powerpoint/2010/main" val="143065402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8314" y="1556792"/>
            <a:ext cx="8278812" cy="4752528"/>
          </a:xfrm>
        </p:spPr>
        <p:txBody>
          <a:bodyPr/>
          <a:lstStyle/>
          <a:p>
            <a:pPr lvl="0"/>
            <a:r>
              <a:rPr lang="en-US" dirty="0"/>
              <a:t>Conference information copied from the wiki</a:t>
            </a:r>
          </a:p>
          <a:p>
            <a:pPr lvl="1"/>
            <a:r>
              <a:rPr lang="en-US" dirty="0"/>
              <a:t>44 Conferences from 2006-2019</a:t>
            </a:r>
          </a:p>
          <a:p>
            <a:pPr lvl="1"/>
            <a:r>
              <a:rPr lang="en-US" dirty="0"/>
              <a:t>72 total conference session days</a:t>
            </a:r>
          </a:p>
          <a:p>
            <a:pPr lvl="1"/>
            <a:r>
              <a:rPr lang="en-US" dirty="0"/>
              <a:t>1150 total Plenary presentation pdf documents </a:t>
            </a:r>
          </a:p>
          <a:p>
            <a:pPr lvl="1"/>
            <a:r>
              <a:rPr lang="en-US" dirty="0"/>
              <a:t>All conference books, all PIUG sponsored workshop pdf documents, and review articles for Biotech Conferences</a:t>
            </a:r>
          </a:p>
          <a:p>
            <a:pPr marL="0" indent="0">
              <a:buNone/>
            </a:pPr>
            <a:endParaRPr lang="en-US" sz="2800" dirty="0"/>
          </a:p>
        </p:txBody>
      </p:sp>
      <p:sp>
        <p:nvSpPr>
          <p:cNvPr id="3" name="Slide Number Placeholder 2"/>
          <p:cNvSpPr>
            <a:spLocks noGrp="1"/>
          </p:cNvSpPr>
          <p:nvPr>
            <p:ph type="sldNum" sz="quarter" idx="10"/>
          </p:nvPr>
        </p:nvSpPr>
        <p:spPr/>
        <p:txBody>
          <a:bodyPr/>
          <a:lstStyle/>
          <a:p>
            <a:fld id="{F8F7B891-C637-4285-9A8F-B4180C2B0DE7}" type="slidenum">
              <a:rPr lang="en-AU" altLang="en-US" smtClean="0">
                <a:solidFill>
                  <a:srgbClr val="333399"/>
                </a:solidFill>
              </a:rPr>
              <a:pPr/>
              <a:t>59</a:t>
            </a:fld>
            <a:endParaRPr lang="en-AU" altLang="en-US">
              <a:solidFill>
                <a:srgbClr val="333399"/>
              </a:solidFill>
            </a:endParaRPr>
          </a:p>
        </p:txBody>
      </p:sp>
      <p:sp>
        <p:nvSpPr>
          <p:cNvPr id="4" name="Title 3"/>
          <p:cNvSpPr>
            <a:spLocks noGrp="1"/>
          </p:cNvSpPr>
          <p:nvPr>
            <p:ph type="title"/>
          </p:nvPr>
        </p:nvSpPr>
        <p:spPr/>
        <p:txBody>
          <a:bodyPr/>
          <a:lstStyle/>
          <a:p>
            <a:r>
              <a:rPr lang="en-US" dirty="0"/>
              <a:t>PIUG </a:t>
            </a:r>
            <a:r>
              <a:rPr lang="en-US"/>
              <a:t>Website Covers</a:t>
            </a:r>
            <a:br>
              <a:rPr lang="en-US" dirty="0"/>
            </a:br>
            <a:r>
              <a:rPr lang="en-US" dirty="0"/>
              <a:t>All PIUG Conferences</a:t>
            </a:r>
          </a:p>
        </p:txBody>
      </p:sp>
    </p:spTree>
    <p:extLst>
      <p:ext uri="{BB962C8B-B14F-4D97-AF65-F5344CB8AC3E}">
        <p14:creationId xmlns:p14="http://schemas.microsoft.com/office/powerpoint/2010/main" val="42693091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6FF8588-53FD-4168-8F69-6053DC42631C}"/>
              </a:ext>
            </a:extLst>
          </p:cNvPr>
          <p:cNvSpPr>
            <a:spLocks noGrp="1"/>
          </p:cNvSpPr>
          <p:nvPr>
            <p:ph idx="1"/>
          </p:nvPr>
        </p:nvSpPr>
        <p:spPr/>
        <p:txBody>
          <a:bodyPr/>
          <a:lstStyle/>
          <a:p>
            <a:r>
              <a:rPr lang="en-US" dirty="0"/>
              <a:t>PIUG 2021 Annual Conference</a:t>
            </a:r>
          </a:p>
          <a:p>
            <a:pPr lvl="1"/>
            <a:r>
              <a:rPr lang="en-US" dirty="0"/>
              <a:t>May 2-6 Westin Alexandria</a:t>
            </a:r>
          </a:p>
          <a:p>
            <a:r>
              <a:rPr lang="en-US" dirty="0"/>
              <a:t>PIUG 2021 Biotech Conference</a:t>
            </a:r>
          </a:p>
          <a:p>
            <a:pPr lvl="1"/>
            <a:r>
              <a:rPr lang="en-US" dirty="0"/>
              <a:t>Feb 23-24, </a:t>
            </a:r>
            <a:r>
              <a:rPr lang="en-US" dirty="0" err="1"/>
              <a:t>Kimpton</a:t>
            </a:r>
            <a:r>
              <a:rPr lang="en-US"/>
              <a:t> Marlowe, Boston</a:t>
            </a:r>
            <a:endParaRPr lang="en-US" dirty="0"/>
          </a:p>
          <a:p>
            <a:endParaRPr lang="en-US" dirty="0"/>
          </a:p>
        </p:txBody>
      </p:sp>
      <p:sp>
        <p:nvSpPr>
          <p:cNvPr id="3" name="Slide Number Placeholder 2">
            <a:extLst>
              <a:ext uri="{FF2B5EF4-FFF2-40B4-BE49-F238E27FC236}">
                <a16:creationId xmlns:a16="http://schemas.microsoft.com/office/drawing/2014/main" id="{E1782167-BC92-40BB-AEED-FAF022ED9B7E}"/>
              </a:ext>
            </a:extLst>
          </p:cNvPr>
          <p:cNvSpPr>
            <a:spLocks noGrp="1"/>
          </p:cNvSpPr>
          <p:nvPr>
            <p:ph type="sldNum" sz="quarter" idx="10"/>
          </p:nvPr>
        </p:nvSpPr>
        <p:spPr/>
        <p:txBody>
          <a:bodyPr/>
          <a:lstStyle/>
          <a:p>
            <a:fld id="{F8F7B891-C637-4285-9A8F-B4180C2B0DE7}" type="slidenum">
              <a:rPr lang="en-AU" altLang="en-US" smtClean="0">
                <a:solidFill>
                  <a:srgbClr val="333399"/>
                </a:solidFill>
              </a:rPr>
              <a:pPr/>
              <a:t>6</a:t>
            </a:fld>
            <a:endParaRPr lang="en-AU" altLang="en-US">
              <a:solidFill>
                <a:srgbClr val="333399"/>
              </a:solidFill>
            </a:endParaRPr>
          </a:p>
        </p:txBody>
      </p:sp>
      <p:sp>
        <p:nvSpPr>
          <p:cNvPr id="4" name="Title 3">
            <a:extLst>
              <a:ext uri="{FF2B5EF4-FFF2-40B4-BE49-F238E27FC236}">
                <a16:creationId xmlns:a16="http://schemas.microsoft.com/office/drawing/2014/main" id="{CF65F2B8-3BB0-49E1-AA0F-F63F976D38BB}"/>
              </a:ext>
            </a:extLst>
          </p:cNvPr>
          <p:cNvSpPr>
            <a:spLocks noGrp="1"/>
          </p:cNvSpPr>
          <p:nvPr>
            <p:ph type="title"/>
          </p:nvPr>
        </p:nvSpPr>
        <p:spPr/>
        <p:txBody>
          <a:bodyPr/>
          <a:lstStyle/>
          <a:p>
            <a:r>
              <a:rPr lang="en-US" dirty="0"/>
              <a:t>Save the Dates</a:t>
            </a:r>
          </a:p>
        </p:txBody>
      </p:sp>
    </p:spTree>
    <p:extLst>
      <p:ext uri="{BB962C8B-B14F-4D97-AF65-F5344CB8AC3E}">
        <p14:creationId xmlns:p14="http://schemas.microsoft.com/office/powerpoint/2010/main" val="6507588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8314" y="1556792"/>
            <a:ext cx="8278812" cy="4752528"/>
          </a:xfrm>
        </p:spPr>
        <p:txBody>
          <a:bodyPr/>
          <a:lstStyle/>
          <a:p>
            <a:pPr lvl="0"/>
            <a:r>
              <a:rPr lang="en-US" dirty="0"/>
              <a:t>Updating and editing would be needed</a:t>
            </a:r>
          </a:p>
          <a:p>
            <a:pPr lvl="1"/>
            <a:r>
              <a:rPr lang="en-US" u="sng" dirty="0">
                <a:hlinkClick r:id="rId2"/>
              </a:rPr>
              <a:t>How PIUG Works</a:t>
            </a:r>
            <a:endParaRPr lang="en-US" dirty="0"/>
          </a:p>
          <a:p>
            <a:pPr lvl="1"/>
            <a:r>
              <a:rPr lang="en-US" u="sng" dirty="0">
                <a:hlinkClick r:id="rId3"/>
              </a:rPr>
              <a:t>PIUG Committees and Teams</a:t>
            </a:r>
            <a:endParaRPr lang="en-US" dirty="0"/>
          </a:p>
          <a:p>
            <a:pPr lvl="1"/>
            <a:r>
              <a:rPr lang="en-US" u="sng" dirty="0">
                <a:hlinkClick r:id="rId4"/>
              </a:rPr>
              <a:t>How to Become a Patent Information Professional</a:t>
            </a:r>
            <a:r>
              <a:rPr lang="en-US" dirty="0"/>
              <a:t> </a:t>
            </a:r>
          </a:p>
          <a:p>
            <a:pPr lvl="1"/>
            <a:r>
              <a:rPr lang="en-US" u="sng" dirty="0">
                <a:hlinkClick r:id="rId5"/>
              </a:rPr>
              <a:t>Patent Information Bibliography</a:t>
            </a:r>
            <a:endParaRPr lang="en-US" u="sng" dirty="0"/>
          </a:p>
          <a:p>
            <a:pPr marL="857250" lvl="2" indent="0">
              <a:buNone/>
            </a:pPr>
            <a:r>
              <a:rPr lang="en-US" u="sng" dirty="0">
                <a:hlinkClick r:id="rId6"/>
              </a:rPr>
              <a:t>Books</a:t>
            </a:r>
            <a:br>
              <a:rPr lang="en-US" dirty="0"/>
            </a:br>
            <a:r>
              <a:rPr lang="en-US" u="sng" dirty="0">
                <a:hlinkClick r:id="rId7"/>
              </a:rPr>
              <a:t>Articles</a:t>
            </a:r>
            <a:br>
              <a:rPr lang="en-US" dirty="0"/>
            </a:br>
            <a:r>
              <a:rPr lang="en-US" u="sng" dirty="0">
                <a:hlinkClick r:id="rId8"/>
              </a:rPr>
              <a:t>Other references</a:t>
            </a:r>
            <a:br>
              <a:rPr lang="en-US" dirty="0"/>
            </a:br>
            <a:r>
              <a:rPr lang="en-US" u="sng" dirty="0">
                <a:hlinkClick r:id="rId9"/>
              </a:rPr>
              <a:t>Top Ten Publications by Stephen Adams</a:t>
            </a:r>
            <a:br>
              <a:rPr lang="en-US" dirty="0"/>
            </a:br>
            <a:r>
              <a:rPr lang="en-US" u="sng" dirty="0">
                <a:hlinkClick r:id="rId10"/>
              </a:rPr>
              <a:t>Top Ten Publications by </a:t>
            </a:r>
            <a:r>
              <a:rPr lang="en-US" u="sng" dirty="0" err="1">
                <a:hlinkClick r:id="rId10"/>
              </a:rPr>
              <a:t>Edlyn</a:t>
            </a:r>
            <a:r>
              <a:rPr lang="en-US" u="sng" dirty="0">
                <a:hlinkClick r:id="rId10"/>
              </a:rPr>
              <a:t> Simmons</a:t>
            </a:r>
            <a:endParaRPr lang="en-US" dirty="0"/>
          </a:p>
          <a:p>
            <a:pPr lvl="0"/>
            <a:endParaRPr lang="en-US" dirty="0"/>
          </a:p>
          <a:p>
            <a:pPr marL="0" indent="0">
              <a:buNone/>
            </a:pPr>
            <a:endParaRPr lang="en-US" sz="2800" dirty="0"/>
          </a:p>
        </p:txBody>
      </p:sp>
      <p:sp>
        <p:nvSpPr>
          <p:cNvPr id="3" name="Slide Number Placeholder 2"/>
          <p:cNvSpPr>
            <a:spLocks noGrp="1"/>
          </p:cNvSpPr>
          <p:nvPr>
            <p:ph type="sldNum" sz="quarter" idx="10"/>
          </p:nvPr>
        </p:nvSpPr>
        <p:spPr/>
        <p:txBody>
          <a:bodyPr/>
          <a:lstStyle/>
          <a:p>
            <a:fld id="{F8F7B891-C637-4285-9A8F-B4180C2B0DE7}" type="slidenum">
              <a:rPr lang="en-AU" altLang="en-US" smtClean="0">
                <a:solidFill>
                  <a:srgbClr val="333399"/>
                </a:solidFill>
              </a:rPr>
              <a:pPr/>
              <a:t>60</a:t>
            </a:fld>
            <a:endParaRPr lang="en-AU" altLang="en-US" dirty="0">
              <a:solidFill>
                <a:srgbClr val="333399"/>
              </a:solidFill>
            </a:endParaRPr>
          </a:p>
        </p:txBody>
      </p:sp>
      <p:sp>
        <p:nvSpPr>
          <p:cNvPr id="4" name="Title 3"/>
          <p:cNvSpPr>
            <a:spLocks noGrp="1"/>
          </p:cNvSpPr>
          <p:nvPr>
            <p:ph type="title"/>
          </p:nvPr>
        </p:nvSpPr>
        <p:spPr>
          <a:xfrm>
            <a:off x="2843213" y="188913"/>
            <a:ext cx="6094412" cy="1143000"/>
          </a:xfrm>
        </p:spPr>
        <p:txBody>
          <a:bodyPr/>
          <a:lstStyle/>
          <a:p>
            <a:r>
              <a:rPr lang="en-US" dirty="0"/>
              <a:t>Possible Content to Copy from the PIUG Wiki to Website</a:t>
            </a:r>
          </a:p>
        </p:txBody>
      </p:sp>
    </p:spTree>
    <p:extLst>
      <p:ext uri="{BB962C8B-B14F-4D97-AF65-F5344CB8AC3E}">
        <p14:creationId xmlns:p14="http://schemas.microsoft.com/office/powerpoint/2010/main" val="106335446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8314" y="1556792"/>
            <a:ext cx="8278812" cy="4752528"/>
          </a:xfrm>
        </p:spPr>
        <p:txBody>
          <a:bodyPr/>
          <a:lstStyle/>
          <a:p>
            <a:pPr lvl="0"/>
            <a:r>
              <a:rPr lang="en-US"/>
              <a:t>Some </a:t>
            </a:r>
            <a:r>
              <a:rPr lang="en-US" dirty="0"/>
              <a:t>content either cannot be moved or would need major effort and maintenance</a:t>
            </a:r>
          </a:p>
          <a:p>
            <a:pPr lvl="1"/>
            <a:r>
              <a:rPr lang="en-US" dirty="0"/>
              <a:t>7 Discussion Forums</a:t>
            </a:r>
          </a:p>
          <a:p>
            <a:pPr lvl="1"/>
            <a:r>
              <a:rPr lang="en-US" dirty="0">
                <a:hlinkClick r:id="rId2"/>
              </a:rPr>
              <a:t>Knowledge Pages</a:t>
            </a:r>
            <a:r>
              <a:rPr lang="en-US" dirty="0"/>
              <a:t> and subpages</a:t>
            </a:r>
          </a:p>
          <a:p>
            <a:pPr lvl="1"/>
            <a:r>
              <a:rPr lang="en-US" dirty="0">
                <a:hlinkClick r:id="rId3"/>
              </a:rPr>
              <a:t>Patent Resources</a:t>
            </a:r>
            <a:r>
              <a:rPr lang="en-US" dirty="0"/>
              <a:t> and many subpages</a:t>
            </a:r>
          </a:p>
          <a:p>
            <a:pPr lvl="1"/>
            <a:r>
              <a:rPr lang="en-US" dirty="0">
                <a:hlinkClick r:id="rId4"/>
              </a:rPr>
              <a:t>Patent Information Meetings, Conferences, and Seminars</a:t>
            </a:r>
            <a:endParaRPr lang="en-US" dirty="0"/>
          </a:p>
          <a:p>
            <a:pPr lvl="1"/>
            <a:r>
              <a:rPr lang="en-US" dirty="0">
                <a:hlinkClick r:id="rId5"/>
              </a:rPr>
              <a:t>Training Opportunities (onsite workshops and courses)</a:t>
            </a:r>
            <a:r>
              <a:rPr lang="en-US" dirty="0"/>
              <a:t> and subpages</a:t>
            </a:r>
          </a:p>
          <a:p>
            <a:endParaRPr lang="en-US" dirty="0"/>
          </a:p>
          <a:p>
            <a:pPr lvl="0"/>
            <a:endParaRPr lang="en-US" dirty="0"/>
          </a:p>
          <a:p>
            <a:pPr lvl="0"/>
            <a:endParaRPr lang="en-US" dirty="0"/>
          </a:p>
          <a:p>
            <a:pPr marL="0" indent="0">
              <a:buNone/>
            </a:pPr>
            <a:endParaRPr lang="en-US" sz="2800" dirty="0"/>
          </a:p>
        </p:txBody>
      </p:sp>
      <p:sp>
        <p:nvSpPr>
          <p:cNvPr id="3" name="Slide Number Placeholder 2"/>
          <p:cNvSpPr>
            <a:spLocks noGrp="1"/>
          </p:cNvSpPr>
          <p:nvPr>
            <p:ph type="sldNum" sz="quarter" idx="10"/>
          </p:nvPr>
        </p:nvSpPr>
        <p:spPr/>
        <p:txBody>
          <a:bodyPr/>
          <a:lstStyle/>
          <a:p>
            <a:fld id="{F8F7B891-C637-4285-9A8F-B4180C2B0DE7}" type="slidenum">
              <a:rPr lang="en-AU" altLang="en-US" smtClean="0">
                <a:solidFill>
                  <a:srgbClr val="333399"/>
                </a:solidFill>
              </a:rPr>
              <a:pPr/>
              <a:t>61</a:t>
            </a:fld>
            <a:endParaRPr lang="en-AU" altLang="en-US" dirty="0">
              <a:solidFill>
                <a:srgbClr val="333399"/>
              </a:solidFill>
            </a:endParaRPr>
          </a:p>
        </p:txBody>
      </p:sp>
      <p:sp>
        <p:nvSpPr>
          <p:cNvPr id="4" name="Title 3"/>
          <p:cNvSpPr>
            <a:spLocks noGrp="1"/>
          </p:cNvSpPr>
          <p:nvPr>
            <p:ph type="title"/>
          </p:nvPr>
        </p:nvSpPr>
        <p:spPr/>
        <p:txBody>
          <a:bodyPr/>
          <a:lstStyle/>
          <a:p>
            <a:r>
              <a:rPr lang="en-US" dirty="0"/>
              <a:t>Archival PIUG Wiki</a:t>
            </a:r>
          </a:p>
        </p:txBody>
      </p:sp>
    </p:spTree>
    <p:extLst>
      <p:ext uri="{BB962C8B-B14F-4D97-AF65-F5344CB8AC3E}">
        <p14:creationId xmlns:p14="http://schemas.microsoft.com/office/powerpoint/2010/main" val="134927734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5220B44D-DDD0-497E-B432-6AC65AB4F009}" type="slidenum">
              <a:rPr lang="en-AU" altLang="en-US">
                <a:solidFill>
                  <a:srgbClr val="333399"/>
                </a:solidFill>
              </a:rPr>
              <a:pPr/>
              <a:t>62</a:t>
            </a:fld>
            <a:endParaRPr lang="en-AU" altLang="en-US">
              <a:solidFill>
                <a:srgbClr val="333399"/>
              </a:solidFill>
            </a:endParaRPr>
          </a:p>
        </p:txBody>
      </p:sp>
      <p:sp>
        <p:nvSpPr>
          <p:cNvPr id="2050" name="Rectangle 2"/>
          <p:cNvSpPr>
            <a:spLocks noGrp="1" noChangeArrowheads="1"/>
          </p:cNvSpPr>
          <p:nvPr>
            <p:ph type="ctrTitle"/>
          </p:nvPr>
        </p:nvSpPr>
        <p:spPr>
          <a:xfrm>
            <a:off x="684213" y="2276475"/>
            <a:ext cx="7772400" cy="1081088"/>
          </a:xfrm>
        </p:spPr>
        <p:txBody>
          <a:bodyPr/>
          <a:lstStyle/>
          <a:p>
            <a:r>
              <a:rPr lang="en-AU" altLang="en-US" sz="3200" dirty="0"/>
              <a:t>Education and Training Committee</a:t>
            </a:r>
            <a:br>
              <a:rPr lang="en-AU" altLang="en-US" sz="3200" b="0" dirty="0"/>
            </a:br>
            <a:r>
              <a:rPr lang="en-AU" altLang="en-US" sz="3200" b="0" dirty="0"/>
              <a:t>John  Zabilski, Chair</a:t>
            </a:r>
            <a:endParaRPr lang="en-US" altLang="en-US" sz="3200" dirty="0"/>
          </a:p>
        </p:txBody>
      </p:sp>
    </p:spTree>
    <p:extLst>
      <p:ext uri="{BB962C8B-B14F-4D97-AF65-F5344CB8AC3E}">
        <p14:creationId xmlns:p14="http://schemas.microsoft.com/office/powerpoint/2010/main" val="85123547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r>
              <a:rPr lang="en-US" b="1" dirty="0"/>
              <a:t>Annual Meeting Training - </a:t>
            </a:r>
            <a:r>
              <a:rPr lang="en-US" dirty="0"/>
              <a:t>May 4, 2019</a:t>
            </a:r>
          </a:p>
          <a:p>
            <a:pPr lvl="2"/>
            <a:r>
              <a:rPr lang="en-US" sz="2800" dirty="0"/>
              <a:t>Introduction to Patent Searching</a:t>
            </a:r>
          </a:p>
          <a:p>
            <a:pPr lvl="2"/>
            <a:r>
              <a:rPr lang="en-US" sz="2800" dirty="0"/>
              <a:t>Patent Searching Fundamentals</a:t>
            </a:r>
          </a:p>
          <a:p>
            <a:pPr lvl="1"/>
            <a:r>
              <a:rPr lang="en-US" b="1" dirty="0"/>
              <a:t>Analytics Webinar Series</a:t>
            </a:r>
          </a:p>
          <a:p>
            <a:pPr lvl="2"/>
            <a:r>
              <a:rPr lang="en-US" sz="2800" dirty="0"/>
              <a:t>Recorded on-demand analytics training session</a:t>
            </a:r>
          </a:p>
          <a:p>
            <a:pPr lvl="1"/>
            <a:r>
              <a:rPr lang="en-US" b="1" dirty="0"/>
              <a:t>PIUG Website Education Page </a:t>
            </a:r>
          </a:p>
          <a:p>
            <a:pPr marL="457200" lvl="1" indent="0">
              <a:buNone/>
            </a:pPr>
            <a:r>
              <a:rPr lang="en-US" dirty="0">
                <a:hlinkClick r:id="rId2"/>
              </a:rPr>
              <a:t>https://www.piug.org/education</a:t>
            </a:r>
            <a:endParaRPr lang="en-US" dirty="0"/>
          </a:p>
          <a:p>
            <a:pPr lvl="2"/>
            <a:endParaRPr lang="en-US" dirty="0"/>
          </a:p>
          <a:p>
            <a:endParaRPr lang="en-US" dirty="0"/>
          </a:p>
        </p:txBody>
      </p:sp>
      <p:sp>
        <p:nvSpPr>
          <p:cNvPr id="3" name="Slide Number Placeholder 2"/>
          <p:cNvSpPr>
            <a:spLocks noGrp="1"/>
          </p:cNvSpPr>
          <p:nvPr>
            <p:ph type="sldNum" sz="quarter" idx="10"/>
          </p:nvPr>
        </p:nvSpPr>
        <p:spPr/>
        <p:txBody>
          <a:bodyPr/>
          <a:lstStyle/>
          <a:p>
            <a:fld id="{F8F7B891-C637-4285-9A8F-B4180C2B0DE7}" type="slidenum">
              <a:rPr lang="en-AU" altLang="en-US" smtClean="0">
                <a:solidFill>
                  <a:srgbClr val="333399"/>
                </a:solidFill>
              </a:rPr>
              <a:pPr/>
              <a:t>63</a:t>
            </a:fld>
            <a:endParaRPr lang="en-AU" altLang="en-US">
              <a:solidFill>
                <a:srgbClr val="333399"/>
              </a:solidFill>
            </a:endParaRPr>
          </a:p>
        </p:txBody>
      </p:sp>
      <p:sp>
        <p:nvSpPr>
          <p:cNvPr id="4" name="Title 3"/>
          <p:cNvSpPr>
            <a:spLocks noGrp="1"/>
          </p:cNvSpPr>
          <p:nvPr>
            <p:ph type="title"/>
          </p:nvPr>
        </p:nvSpPr>
        <p:spPr/>
        <p:txBody>
          <a:bodyPr/>
          <a:lstStyle/>
          <a:p>
            <a:r>
              <a:rPr lang="en-US" dirty="0"/>
              <a:t>Education &amp; Training</a:t>
            </a:r>
            <a:br>
              <a:rPr lang="en-US" dirty="0"/>
            </a:br>
            <a:r>
              <a:rPr lang="en-US" dirty="0"/>
              <a:t>2019 Tasks</a:t>
            </a:r>
          </a:p>
        </p:txBody>
      </p:sp>
    </p:spTree>
    <p:extLst>
      <p:ext uri="{BB962C8B-B14F-4D97-AF65-F5344CB8AC3E}">
        <p14:creationId xmlns:p14="http://schemas.microsoft.com/office/powerpoint/2010/main" val="217772652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3887" y="1628800"/>
            <a:ext cx="8281987" cy="4608512"/>
          </a:xfrm>
        </p:spPr>
        <p:txBody>
          <a:bodyPr/>
          <a:lstStyle/>
          <a:p>
            <a:r>
              <a:rPr lang="en-US" sz="2800" b="1" dirty="0"/>
              <a:t>Create PIUG Training Library</a:t>
            </a:r>
          </a:p>
          <a:p>
            <a:pPr lvl="1"/>
            <a:r>
              <a:rPr lang="en-US" dirty="0"/>
              <a:t>Create introductory sessions </a:t>
            </a:r>
          </a:p>
          <a:p>
            <a:pPr lvl="2"/>
            <a:r>
              <a:rPr lang="en-US" dirty="0"/>
              <a:t>promoted to the current membership</a:t>
            </a:r>
          </a:p>
          <a:p>
            <a:pPr lvl="2"/>
            <a:r>
              <a:rPr lang="en-US" dirty="0"/>
              <a:t>open to the public for attracting new members</a:t>
            </a:r>
          </a:p>
          <a:p>
            <a:r>
              <a:rPr lang="en-US" sz="2800" b="1" dirty="0"/>
              <a:t>For PIUG Members</a:t>
            </a:r>
          </a:p>
          <a:p>
            <a:pPr lvl="1"/>
            <a:r>
              <a:rPr lang="en-US" dirty="0"/>
              <a:t>Catalog PIUG presentations from past meetings</a:t>
            </a:r>
          </a:p>
          <a:p>
            <a:pPr lvl="1"/>
            <a:r>
              <a:rPr lang="en-US" dirty="0"/>
              <a:t>Invite past presenters to record live versions of their PIUG presentations for on-demand training</a:t>
            </a:r>
          </a:p>
          <a:p>
            <a:r>
              <a:rPr lang="en-US" b="1" dirty="0"/>
              <a:t>Advanced training webinars for everyone</a:t>
            </a:r>
          </a:p>
          <a:p>
            <a:pPr lvl="1"/>
            <a:endParaRPr lang="en-US" dirty="0"/>
          </a:p>
        </p:txBody>
      </p:sp>
      <p:sp>
        <p:nvSpPr>
          <p:cNvPr id="3" name="Slide Number Placeholder 2"/>
          <p:cNvSpPr>
            <a:spLocks noGrp="1"/>
          </p:cNvSpPr>
          <p:nvPr>
            <p:ph type="sldNum" sz="quarter" idx="10"/>
          </p:nvPr>
        </p:nvSpPr>
        <p:spPr/>
        <p:txBody>
          <a:bodyPr/>
          <a:lstStyle/>
          <a:p>
            <a:fld id="{F8F7B891-C637-4285-9A8F-B4180C2B0DE7}" type="slidenum">
              <a:rPr lang="en-AU" altLang="en-US" smtClean="0">
                <a:solidFill>
                  <a:srgbClr val="333399"/>
                </a:solidFill>
              </a:rPr>
              <a:pPr/>
              <a:t>64</a:t>
            </a:fld>
            <a:endParaRPr lang="en-AU" altLang="en-US">
              <a:solidFill>
                <a:srgbClr val="333399"/>
              </a:solidFill>
            </a:endParaRPr>
          </a:p>
        </p:txBody>
      </p:sp>
      <p:sp>
        <p:nvSpPr>
          <p:cNvPr id="4" name="Title 3"/>
          <p:cNvSpPr>
            <a:spLocks noGrp="1"/>
          </p:cNvSpPr>
          <p:nvPr>
            <p:ph type="title"/>
          </p:nvPr>
        </p:nvSpPr>
        <p:spPr/>
        <p:txBody>
          <a:bodyPr/>
          <a:lstStyle/>
          <a:p>
            <a:r>
              <a:rPr lang="en-US" dirty="0"/>
              <a:t>Education &amp; Training</a:t>
            </a:r>
            <a:br>
              <a:rPr lang="en-US" dirty="0"/>
            </a:br>
            <a:r>
              <a:rPr lang="en-US" dirty="0"/>
              <a:t>2020 Goals</a:t>
            </a:r>
          </a:p>
        </p:txBody>
      </p:sp>
    </p:spTree>
    <p:extLst>
      <p:ext uri="{BB962C8B-B14F-4D97-AF65-F5344CB8AC3E}">
        <p14:creationId xmlns:p14="http://schemas.microsoft.com/office/powerpoint/2010/main" val="374861000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C91679D-B775-4430-94B2-0D2373ED730F}"/>
              </a:ext>
            </a:extLst>
          </p:cNvPr>
          <p:cNvSpPr>
            <a:spLocks noGrp="1"/>
          </p:cNvSpPr>
          <p:nvPr>
            <p:ph idx="1"/>
          </p:nvPr>
        </p:nvSpPr>
        <p:spPr/>
        <p:txBody>
          <a:bodyPr/>
          <a:lstStyle/>
          <a:p>
            <a:r>
              <a:rPr lang="en-US" dirty="0"/>
              <a:t>How do we retain and attract members?</a:t>
            </a:r>
          </a:p>
          <a:p>
            <a:r>
              <a:rPr lang="en-US" dirty="0"/>
              <a:t>How do we retain and attract sponsors?</a:t>
            </a:r>
          </a:p>
          <a:p>
            <a:r>
              <a:rPr lang="en-US" dirty="0"/>
              <a:t>Future of annual conference</a:t>
            </a:r>
          </a:p>
          <a:p>
            <a:pPr lvl="1"/>
            <a:r>
              <a:rPr lang="en-US" dirty="0"/>
              <a:t>Length</a:t>
            </a:r>
          </a:p>
          <a:p>
            <a:pPr lvl="1"/>
            <a:r>
              <a:rPr lang="en-US" dirty="0"/>
              <a:t>Mixture of in person and virtual?</a:t>
            </a:r>
          </a:p>
        </p:txBody>
      </p:sp>
      <p:sp>
        <p:nvSpPr>
          <p:cNvPr id="3" name="Slide Number Placeholder 2">
            <a:extLst>
              <a:ext uri="{FF2B5EF4-FFF2-40B4-BE49-F238E27FC236}">
                <a16:creationId xmlns:a16="http://schemas.microsoft.com/office/drawing/2014/main" id="{1091BC8F-F319-4D51-843C-02560A178100}"/>
              </a:ext>
            </a:extLst>
          </p:cNvPr>
          <p:cNvSpPr>
            <a:spLocks noGrp="1"/>
          </p:cNvSpPr>
          <p:nvPr>
            <p:ph type="sldNum" sz="quarter" idx="10"/>
          </p:nvPr>
        </p:nvSpPr>
        <p:spPr/>
        <p:txBody>
          <a:bodyPr/>
          <a:lstStyle/>
          <a:p>
            <a:fld id="{F8F7B891-C637-4285-9A8F-B4180C2B0DE7}" type="slidenum">
              <a:rPr lang="en-AU" altLang="en-US" smtClean="0">
                <a:solidFill>
                  <a:srgbClr val="333399"/>
                </a:solidFill>
              </a:rPr>
              <a:pPr/>
              <a:t>65</a:t>
            </a:fld>
            <a:endParaRPr lang="en-AU" altLang="en-US">
              <a:solidFill>
                <a:srgbClr val="333399"/>
              </a:solidFill>
            </a:endParaRPr>
          </a:p>
        </p:txBody>
      </p:sp>
      <p:sp>
        <p:nvSpPr>
          <p:cNvPr id="4" name="Title 3">
            <a:extLst>
              <a:ext uri="{FF2B5EF4-FFF2-40B4-BE49-F238E27FC236}">
                <a16:creationId xmlns:a16="http://schemas.microsoft.com/office/drawing/2014/main" id="{87A49558-7981-4194-8CD5-8E0813C13E2E}"/>
              </a:ext>
            </a:extLst>
          </p:cNvPr>
          <p:cNvSpPr>
            <a:spLocks noGrp="1"/>
          </p:cNvSpPr>
          <p:nvPr>
            <p:ph type="title"/>
          </p:nvPr>
        </p:nvSpPr>
        <p:spPr/>
        <p:txBody>
          <a:bodyPr/>
          <a:lstStyle/>
          <a:p>
            <a:r>
              <a:rPr lang="en-US" dirty="0"/>
              <a:t>Other discussion topics</a:t>
            </a:r>
          </a:p>
        </p:txBody>
      </p:sp>
    </p:spTree>
    <p:extLst>
      <p:ext uri="{BB962C8B-B14F-4D97-AF65-F5344CB8AC3E}">
        <p14:creationId xmlns:p14="http://schemas.microsoft.com/office/powerpoint/2010/main" val="11123611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20751A9-699E-4151-902C-D43E76C99ADE}"/>
              </a:ext>
            </a:extLst>
          </p:cNvPr>
          <p:cNvSpPr>
            <a:spLocks noGrp="1"/>
          </p:cNvSpPr>
          <p:nvPr>
            <p:ph idx="1"/>
          </p:nvPr>
        </p:nvSpPr>
        <p:spPr/>
        <p:txBody>
          <a:bodyPr/>
          <a:lstStyle/>
          <a:p>
            <a:r>
              <a:rPr lang="en-US" sz="2800" b="1" dirty="0"/>
              <a:t>Martha Yates </a:t>
            </a:r>
            <a:r>
              <a:rPr lang="en-US" sz="2800" dirty="0"/>
              <a:t>(Chair 2018-2020)</a:t>
            </a:r>
          </a:p>
          <a:p>
            <a:r>
              <a:rPr lang="en-US" sz="2800" b="1" dirty="0"/>
              <a:t>Shelley Pavlek </a:t>
            </a:r>
            <a:r>
              <a:rPr lang="en-US" sz="2800" dirty="0"/>
              <a:t>(Vice-Chair 2018-2020)</a:t>
            </a:r>
          </a:p>
          <a:p>
            <a:r>
              <a:rPr lang="en-US" sz="2800" b="1" dirty="0"/>
              <a:t>Malcolm Hallam </a:t>
            </a:r>
            <a:r>
              <a:rPr lang="en-US" sz="2800" dirty="0"/>
              <a:t>(Treasurer 2018-2020)</a:t>
            </a:r>
          </a:p>
          <a:p>
            <a:r>
              <a:rPr lang="en-US" sz="2800" b="1" dirty="0"/>
              <a:t>Rosanna Lindquist </a:t>
            </a:r>
            <a:r>
              <a:rPr lang="en-US" sz="2800" dirty="0"/>
              <a:t>(Secretary 2018-2020)</a:t>
            </a:r>
          </a:p>
          <a:p>
            <a:r>
              <a:rPr lang="en-US" sz="2800" b="1" dirty="0"/>
              <a:t>Elliott Linder </a:t>
            </a:r>
            <a:r>
              <a:rPr lang="en-US" sz="2800" dirty="0"/>
              <a:t>(Immediate Past Chair 2018-2020)</a:t>
            </a:r>
          </a:p>
          <a:p>
            <a:r>
              <a:rPr lang="en-US" sz="2800" b="1" dirty="0"/>
              <a:t>Heather Simmons </a:t>
            </a:r>
            <a:r>
              <a:rPr lang="en-US" sz="2800" dirty="0"/>
              <a:t>(Director at Large 2016-2020)</a:t>
            </a:r>
          </a:p>
          <a:p>
            <a:r>
              <a:rPr lang="en-US" sz="2800" b="1" dirty="0"/>
              <a:t>Ron Kaminecki </a:t>
            </a:r>
            <a:r>
              <a:rPr lang="en-US" sz="2800" dirty="0"/>
              <a:t>(Director at Large 2018-2022)</a:t>
            </a:r>
          </a:p>
          <a:p>
            <a:endParaRPr lang="en-US" dirty="0"/>
          </a:p>
        </p:txBody>
      </p:sp>
      <p:sp>
        <p:nvSpPr>
          <p:cNvPr id="3" name="Slide Number Placeholder 2">
            <a:extLst>
              <a:ext uri="{FF2B5EF4-FFF2-40B4-BE49-F238E27FC236}">
                <a16:creationId xmlns:a16="http://schemas.microsoft.com/office/drawing/2014/main" id="{FB836A1D-15C7-4842-BFEF-B6572AA5F686}"/>
              </a:ext>
            </a:extLst>
          </p:cNvPr>
          <p:cNvSpPr>
            <a:spLocks noGrp="1"/>
          </p:cNvSpPr>
          <p:nvPr>
            <p:ph type="sldNum" sz="quarter" idx="10"/>
          </p:nvPr>
        </p:nvSpPr>
        <p:spPr/>
        <p:txBody>
          <a:bodyPr/>
          <a:lstStyle/>
          <a:p>
            <a:fld id="{F8F7B891-C637-4285-9A8F-B4180C2B0DE7}" type="slidenum">
              <a:rPr lang="en-AU" altLang="en-US" smtClean="0">
                <a:solidFill>
                  <a:srgbClr val="333399"/>
                </a:solidFill>
              </a:rPr>
              <a:pPr/>
              <a:t>7</a:t>
            </a:fld>
            <a:endParaRPr lang="en-AU" altLang="en-US">
              <a:solidFill>
                <a:srgbClr val="333399"/>
              </a:solidFill>
            </a:endParaRPr>
          </a:p>
        </p:txBody>
      </p:sp>
      <p:sp>
        <p:nvSpPr>
          <p:cNvPr id="4" name="Title 3">
            <a:extLst>
              <a:ext uri="{FF2B5EF4-FFF2-40B4-BE49-F238E27FC236}">
                <a16:creationId xmlns:a16="http://schemas.microsoft.com/office/drawing/2014/main" id="{A3641F41-2004-4A0B-80F6-74001914DD38}"/>
              </a:ext>
            </a:extLst>
          </p:cNvPr>
          <p:cNvSpPr>
            <a:spLocks noGrp="1"/>
          </p:cNvSpPr>
          <p:nvPr>
            <p:ph type="title"/>
          </p:nvPr>
        </p:nvSpPr>
        <p:spPr/>
        <p:txBody>
          <a:bodyPr/>
          <a:lstStyle/>
          <a:p>
            <a:r>
              <a:rPr lang="en-US" dirty="0"/>
              <a:t>Board of Directors</a:t>
            </a:r>
          </a:p>
        </p:txBody>
      </p:sp>
    </p:spTree>
    <p:extLst>
      <p:ext uri="{BB962C8B-B14F-4D97-AF65-F5344CB8AC3E}">
        <p14:creationId xmlns:p14="http://schemas.microsoft.com/office/powerpoint/2010/main" val="1310972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6F6022C-080C-4BEF-AA89-9A9E4200238C}"/>
              </a:ext>
            </a:extLst>
          </p:cNvPr>
          <p:cNvSpPr>
            <a:spLocks noGrp="1"/>
          </p:cNvSpPr>
          <p:nvPr>
            <p:ph idx="1"/>
          </p:nvPr>
        </p:nvSpPr>
        <p:spPr/>
        <p:txBody>
          <a:bodyPr/>
          <a:lstStyle/>
          <a:p>
            <a:r>
              <a:rPr lang="en-US" sz="2800" b="1" dirty="0"/>
              <a:t>Shelley Pavlek </a:t>
            </a:r>
            <a:r>
              <a:rPr lang="en-US" sz="2800" dirty="0"/>
              <a:t>(Chair 2020-2022)</a:t>
            </a:r>
          </a:p>
          <a:p>
            <a:r>
              <a:rPr lang="en-US" sz="2800" b="1" dirty="0"/>
              <a:t>Kim Miller </a:t>
            </a:r>
            <a:r>
              <a:rPr lang="en-US" sz="2800" dirty="0"/>
              <a:t>(Vice-Chair 2020-2022)</a:t>
            </a:r>
          </a:p>
          <a:p>
            <a:r>
              <a:rPr lang="en-US" sz="2800" b="1" dirty="0"/>
              <a:t>Malcolm Hallam </a:t>
            </a:r>
            <a:r>
              <a:rPr lang="en-US" sz="2800" dirty="0"/>
              <a:t>(Treasurer 2020-2022)</a:t>
            </a:r>
          </a:p>
          <a:p>
            <a:r>
              <a:rPr lang="en-US" sz="2800" b="1" dirty="0"/>
              <a:t>Leah </a:t>
            </a:r>
            <a:r>
              <a:rPr lang="en-US" sz="2800" b="1" dirty="0" err="1"/>
              <a:t>Sandvoss</a:t>
            </a:r>
            <a:r>
              <a:rPr lang="en-US" sz="2800" b="1" dirty="0"/>
              <a:t> </a:t>
            </a:r>
            <a:r>
              <a:rPr lang="en-US" sz="2800" dirty="0"/>
              <a:t>(Secretary 2020-2022)</a:t>
            </a:r>
          </a:p>
          <a:p>
            <a:r>
              <a:rPr lang="en-US" sz="2800" b="1" dirty="0"/>
              <a:t>Martha Yates </a:t>
            </a:r>
            <a:r>
              <a:rPr lang="en-US" sz="2800" dirty="0"/>
              <a:t>(Immediate Past Chair 2020-2022)</a:t>
            </a:r>
          </a:p>
          <a:p>
            <a:r>
              <a:rPr lang="en-US" sz="2800" b="1" dirty="0"/>
              <a:t>Victoria Smith </a:t>
            </a:r>
            <a:r>
              <a:rPr lang="en-US" sz="2800" dirty="0"/>
              <a:t>(Director at Large 2020-2024)</a:t>
            </a:r>
          </a:p>
          <a:p>
            <a:r>
              <a:rPr lang="en-US" sz="2800" b="1" dirty="0"/>
              <a:t>Ron Kaminecki </a:t>
            </a:r>
            <a:r>
              <a:rPr lang="en-US" sz="2800" dirty="0"/>
              <a:t>(Director at Large 2018-2022)</a:t>
            </a:r>
          </a:p>
          <a:p>
            <a:endParaRPr lang="en-US" dirty="0"/>
          </a:p>
        </p:txBody>
      </p:sp>
      <p:sp>
        <p:nvSpPr>
          <p:cNvPr id="3" name="Slide Number Placeholder 2">
            <a:extLst>
              <a:ext uri="{FF2B5EF4-FFF2-40B4-BE49-F238E27FC236}">
                <a16:creationId xmlns:a16="http://schemas.microsoft.com/office/drawing/2014/main" id="{B542A190-0D71-4B4A-AAAB-932C0C87E514}"/>
              </a:ext>
            </a:extLst>
          </p:cNvPr>
          <p:cNvSpPr>
            <a:spLocks noGrp="1"/>
          </p:cNvSpPr>
          <p:nvPr>
            <p:ph type="sldNum" sz="quarter" idx="10"/>
          </p:nvPr>
        </p:nvSpPr>
        <p:spPr/>
        <p:txBody>
          <a:bodyPr/>
          <a:lstStyle/>
          <a:p>
            <a:fld id="{F8F7B891-C637-4285-9A8F-B4180C2B0DE7}" type="slidenum">
              <a:rPr lang="en-AU" altLang="en-US" smtClean="0">
                <a:solidFill>
                  <a:srgbClr val="333399"/>
                </a:solidFill>
              </a:rPr>
              <a:pPr/>
              <a:t>8</a:t>
            </a:fld>
            <a:endParaRPr lang="en-AU" altLang="en-US">
              <a:solidFill>
                <a:srgbClr val="333399"/>
              </a:solidFill>
            </a:endParaRPr>
          </a:p>
        </p:txBody>
      </p:sp>
      <p:sp>
        <p:nvSpPr>
          <p:cNvPr id="4" name="Title 3">
            <a:extLst>
              <a:ext uri="{FF2B5EF4-FFF2-40B4-BE49-F238E27FC236}">
                <a16:creationId xmlns:a16="http://schemas.microsoft.com/office/drawing/2014/main" id="{7DEA76EB-7DAF-4F93-917F-FCDFA1700D3F}"/>
              </a:ext>
            </a:extLst>
          </p:cNvPr>
          <p:cNvSpPr>
            <a:spLocks noGrp="1"/>
          </p:cNvSpPr>
          <p:nvPr>
            <p:ph type="title"/>
          </p:nvPr>
        </p:nvSpPr>
        <p:spPr/>
        <p:txBody>
          <a:bodyPr/>
          <a:lstStyle/>
          <a:p>
            <a:r>
              <a:rPr lang="en-US" dirty="0"/>
              <a:t>New Board of Directors</a:t>
            </a:r>
          </a:p>
        </p:txBody>
      </p:sp>
    </p:spTree>
    <p:extLst>
      <p:ext uri="{BB962C8B-B14F-4D97-AF65-F5344CB8AC3E}">
        <p14:creationId xmlns:p14="http://schemas.microsoft.com/office/powerpoint/2010/main" val="27452394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787E6-8521-4794-9D9A-6DF1AE5A2635}"/>
              </a:ext>
            </a:extLst>
          </p:cNvPr>
          <p:cNvSpPr>
            <a:spLocks noGrp="1"/>
          </p:cNvSpPr>
          <p:nvPr>
            <p:ph type="ctrTitle"/>
          </p:nvPr>
        </p:nvSpPr>
        <p:spPr/>
        <p:txBody>
          <a:bodyPr/>
          <a:lstStyle/>
          <a:p>
            <a:r>
              <a:rPr lang="en-US" sz="4400" dirty="0"/>
              <a:t>Report from the Chair</a:t>
            </a:r>
          </a:p>
        </p:txBody>
      </p:sp>
      <p:sp>
        <p:nvSpPr>
          <p:cNvPr id="3" name="Subtitle 2">
            <a:extLst>
              <a:ext uri="{FF2B5EF4-FFF2-40B4-BE49-F238E27FC236}">
                <a16:creationId xmlns:a16="http://schemas.microsoft.com/office/drawing/2014/main" id="{C72A170D-B137-4FFD-9250-2BCAC4F3D479}"/>
              </a:ext>
            </a:extLst>
          </p:cNvPr>
          <p:cNvSpPr>
            <a:spLocks noGrp="1"/>
          </p:cNvSpPr>
          <p:nvPr>
            <p:ph type="subTitle" idx="1"/>
          </p:nvPr>
        </p:nvSpPr>
        <p:spPr/>
        <p:txBody>
          <a:bodyPr/>
          <a:lstStyle/>
          <a:p>
            <a:r>
              <a:rPr lang="en-US" dirty="0"/>
              <a:t>Martha Yates</a:t>
            </a:r>
          </a:p>
        </p:txBody>
      </p:sp>
      <p:sp>
        <p:nvSpPr>
          <p:cNvPr id="4" name="Slide Number Placeholder 3">
            <a:extLst>
              <a:ext uri="{FF2B5EF4-FFF2-40B4-BE49-F238E27FC236}">
                <a16:creationId xmlns:a16="http://schemas.microsoft.com/office/drawing/2014/main" id="{44A5379E-BCC5-4F87-9A2A-5E7385CF59B8}"/>
              </a:ext>
            </a:extLst>
          </p:cNvPr>
          <p:cNvSpPr>
            <a:spLocks noGrp="1"/>
          </p:cNvSpPr>
          <p:nvPr>
            <p:ph type="sldNum" sz="quarter" idx="10"/>
          </p:nvPr>
        </p:nvSpPr>
        <p:spPr/>
        <p:txBody>
          <a:bodyPr/>
          <a:lstStyle/>
          <a:p>
            <a:fld id="{4CD25086-B48D-4F73-8F7F-80A2CFBE69EB}" type="slidenum">
              <a:rPr lang="en-AU" altLang="en-US" smtClean="0">
                <a:solidFill>
                  <a:srgbClr val="333399"/>
                </a:solidFill>
              </a:rPr>
              <a:pPr/>
              <a:t>9</a:t>
            </a:fld>
            <a:endParaRPr lang="en-AU" altLang="en-US">
              <a:solidFill>
                <a:srgbClr val="333399"/>
              </a:solidFill>
            </a:endParaRPr>
          </a:p>
        </p:txBody>
      </p:sp>
    </p:spTree>
    <p:extLst>
      <p:ext uri="{BB962C8B-B14F-4D97-AF65-F5344CB8AC3E}">
        <p14:creationId xmlns:p14="http://schemas.microsoft.com/office/powerpoint/2010/main" val="1282405341"/>
      </p:ext>
    </p:extLst>
  </p:cSld>
  <p:clrMapOvr>
    <a:masterClrMapping/>
  </p:clrMapOvr>
</p:sld>
</file>

<file path=ppt/theme/theme1.xml><?xml version="1.0" encoding="utf-8"?>
<a:theme xmlns:a="http://schemas.openxmlformats.org/drawingml/2006/main" name="1_Default Design">
  <a:themeElements>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99"/>
      </a:hlink>
      <a:folHlink>
        <a:srgbClr val="3399FF"/>
      </a:folHlink>
    </a:clrScheme>
    <a:fontScheme name="Default Design">
      <a:majorFont>
        <a:latin typeface="Calibri"/>
        <a:ea typeface=""/>
        <a:cs typeface="Arial"/>
      </a:majorFont>
      <a:minorFont>
        <a:latin typeface="Calibri"/>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99"/>
        </a:hlink>
        <a:folHlink>
          <a:srgbClr val="3399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7E3C477D061904DA0550FA3F999253B" ma:contentTypeVersion="13" ma:contentTypeDescription="Create a new document." ma:contentTypeScope="" ma:versionID="53c519eb9232ad5a81a000b54ab15c12">
  <xsd:schema xmlns:xsd="http://www.w3.org/2001/XMLSchema" xmlns:xs="http://www.w3.org/2001/XMLSchema" xmlns:p="http://schemas.microsoft.com/office/2006/metadata/properties" xmlns:ns3="bc5449b7-70c5-450e-9a23-dd770327197f" xmlns:ns4="ab8b5976-95ee-4c3b-a9d4-1f510c170156" targetNamespace="http://schemas.microsoft.com/office/2006/metadata/properties" ma:root="true" ma:fieldsID="022ea9174662b937c69b52a99371df3d" ns3:_="" ns4:_="">
    <xsd:import namespace="bc5449b7-70c5-450e-9a23-dd770327197f"/>
    <xsd:import namespace="ab8b5976-95ee-4c3b-a9d4-1f510c170156"/>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DateTaken" minOccurs="0"/>
                <xsd:element ref="ns4:MediaServiceOCR" minOccurs="0"/>
                <xsd:element ref="ns4:MediaServiceLocation" minOccurs="0"/>
                <xsd:element ref="ns4:MediaServiceAutoKeyPoints" minOccurs="0"/>
                <xsd:element ref="ns4:MediaServiceKeyPoints"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5449b7-70c5-450e-9a23-dd770327197f"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b8b5976-95ee-4c3b-a9d4-1f510c170156"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E67DF24-199F-4447-9AE1-27B4A3BA4B89}">
  <ds:schemaRefs>
    <ds:schemaRef ds:uri="http://schemas.microsoft.com/sharepoint/v3/contenttype/forms"/>
  </ds:schemaRefs>
</ds:datastoreItem>
</file>

<file path=customXml/itemProps2.xml><?xml version="1.0" encoding="utf-8"?>
<ds:datastoreItem xmlns:ds="http://schemas.openxmlformats.org/officeDocument/2006/customXml" ds:itemID="{C779CFDB-FFE7-4357-8FB0-1610462B9537}">
  <ds:schemaRefs>
    <ds:schemaRef ds:uri="http://schemas.microsoft.com/office/2006/documentManagement/types"/>
    <ds:schemaRef ds:uri="http://schemas.microsoft.com/office/2006/metadata/properties"/>
    <ds:schemaRef ds:uri="http://schemas.microsoft.com/office/infopath/2007/PartnerControls"/>
    <ds:schemaRef ds:uri="http://purl.org/dc/terms/"/>
    <ds:schemaRef ds:uri="bc5449b7-70c5-450e-9a23-dd770327197f"/>
    <ds:schemaRef ds:uri="http://purl.org/dc/dcmitype/"/>
    <ds:schemaRef ds:uri="http://schemas.openxmlformats.org/package/2006/metadata/core-properties"/>
    <ds:schemaRef ds:uri="ab8b5976-95ee-4c3b-a9d4-1f510c170156"/>
    <ds:schemaRef ds:uri="http://www.w3.org/XML/1998/namespace"/>
    <ds:schemaRef ds:uri="http://purl.org/dc/elements/1.1/"/>
  </ds:schemaRefs>
</ds:datastoreItem>
</file>

<file path=customXml/itemProps3.xml><?xml version="1.0" encoding="utf-8"?>
<ds:datastoreItem xmlns:ds="http://schemas.openxmlformats.org/officeDocument/2006/customXml" ds:itemID="{E40B93D2-EE59-4A92-972E-9F911F192C5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5449b7-70c5-450e-9a23-dd770327197f"/>
    <ds:schemaRef ds:uri="ab8b5976-95ee-4c3b-a9d4-1f510c17015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3618</TotalTime>
  <Words>2638</Words>
  <Application>Microsoft Office PowerPoint</Application>
  <PresentationFormat>On-screen Show (4:3)</PresentationFormat>
  <Paragraphs>509</Paragraphs>
  <Slides>65</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65</vt:i4>
      </vt:variant>
    </vt:vector>
  </HeadingPairs>
  <TitlesOfParts>
    <vt:vector size="70" baseType="lpstr">
      <vt:lpstr>Arial</vt:lpstr>
      <vt:lpstr>Arial Narrow</vt:lpstr>
      <vt:lpstr>Calibri</vt:lpstr>
      <vt:lpstr>Wingdings</vt:lpstr>
      <vt:lpstr>1_Default Design</vt:lpstr>
      <vt:lpstr>2020 PIUG Business Meeting</vt:lpstr>
      <vt:lpstr>Business Meeting Agenda</vt:lpstr>
      <vt:lpstr>2020 Conference</vt:lpstr>
      <vt:lpstr>Sponsors</vt:lpstr>
      <vt:lpstr>2020 Annual Conference Volunteers</vt:lpstr>
      <vt:lpstr>Save the Dates</vt:lpstr>
      <vt:lpstr>Board of Directors</vt:lpstr>
      <vt:lpstr>New Board of Directors</vt:lpstr>
      <vt:lpstr>Report from the Chair</vt:lpstr>
      <vt:lpstr>High Points</vt:lpstr>
      <vt:lpstr>PIUG Functional Committees</vt:lpstr>
      <vt:lpstr>Agenda for Committee Reports</vt:lpstr>
      <vt:lpstr>Treasurer’s Report</vt:lpstr>
      <vt:lpstr>Our net worth remains robust</vt:lpstr>
      <vt:lpstr>Financial Stewardship</vt:lpstr>
      <vt:lpstr>We are making money on education offerings but now losing on conferences</vt:lpstr>
      <vt:lpstr>Conference Economics</vt:lpstr>
      <vt:lpstr>Treasurer Takeaways</vt:lpstr>
      <vt:lpstr>PIUG 2019 Northeast Conference</vt:lpstr>
      <vt:lpstr>Sponsors</vt:lpstr>
      <vt:lpstr>Volunteers</vt:lpstr>
      <vt:lpstr>Feedback</vt:lpstr>
      <vt:lpstr>PowerPoint Presentation</vt:lpstr>
      <vt:lpstr>PIUG 2020 Biotechnology Conference Summary</vt:lpstr>
      <vt:lpstr>Highlights</vt:lpstr>
      <vt:lpstr>Highlights</vt:lpstr>
      <vt:lpstr>Learnings &amp; Plans for Future Conferences</vt:lpstr>
      <vt:lpstr>Membership and Member Relations Committee Reports</vt:lpstr>
      <vt:lpstr>PowerPoint Presentation</vt:lpstr>
      <vt:lpstr>PowerPoint Presentation</vt:lpstr>
      <vt:lpstr>PowerPoint Presentation</vt:lpstr>
      <vt:lpstr>PIUG Member Relations Committee</vt:lpstr>
      <vt:lpstr>PIUG Member Relations Committee</vt:lpstr>
      <vt:lpstr>PowerPoint Presentation</vt:lpstr>
      <vt:lpstr>Certification</vt:lpstr>
      <vt:lpstr>Certification</vt:lpstr>
      <vt:lpstr>Certification</vt:lpstr>
      <vt:lpstr>Certification</vt:lpstr>
      <vt:lpstr>Certification</vt:lpstr>
      <vt:lpstr>Partnerships &amp; Patent Offices (PPO) Committee</vt:lpstr>
      <vt:lpstr>PPO Committee Members</vt:lpstr>
      <vt:lpstr>WANTED PPO Committee Chair  or Co-Chairs</vt:lpstr>
      <vt:lpstr>Recent and Upcoming Activity</vt:lpstr>
      <vt:lpstr>Recent and Upcoming Activity</vt:lpstr>
      <vt:lpstr>Recent and Upcoming Activity</vt:lpstr>
      <vt:lpstr>Recent and Upcoming Activity</vt:lpstr>
      <vt:lpstr>Recent and Upcoming Activity</vt:lpstr>
      <vt:lpstr>Recent and Upcoming Activity</vt:lpstr>
      <vt:lpstr>Recent and Upcoming Activity</vt:lpstr>
      <vt:lpstr>Recent and Upcoming Activity</vt:lpstr>
      <vt:lpstr>Recent and Upcoming Activity</vt:lpstr>
      <vt:lpstr>Recent and Upcoming Activity</vt:lpstr>
      <vt:lpstr>Reconfigured PIUG Web Media Electronic Communications Committee</vt:lpstr>
      <vt:lpstr>WANTED Electronic Communications Committee Chair  or Co-Chairs</vt:lpstr>
      <vt:lpstr>PIUG Website and Wiki</vt:lpstr>
      <vt:lpstr>PIUG Website Updated</vt:lpstr>
      <vt:lpstr>PIUG Website – Forums</vt:lpstr>
      <vt:lpstr>PIUG Website – “About PIUG”</vt:lpstr>
      <vt:lpstr>PIUG Website Covers All PIUG Conferences</vt:lpstr>
      <vt:lpstr>Possible Content to Copy from the PIUG Wiki to Website</vt:lpstr>
      <vt:lpstr>Archival PIUG Wiki</vt:lpstr>
      <vt:lpstr>Education and Training Committee John  Zabilski, Chair</vt:lpstr>
      <vt:lpstr>Education &amp; Training 2019 Tasks</vt:lpstr>
      <vt:lpstr>Education &amp; Training 2020 Goals</vt:lpstr>
      <vt:lpstr>Other discussion topics</vt:lpstr>
    </vt:vector>
  </TitlesOfParts>
  <Company>Davies Collison Cave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DCC</dc:creator>
  <cp:lastModifiedBy>YATES, MARTHA J [AG/1005]</cp:lastModifiedBy>
  <cp:revision>157</cp:revision>
  <dcterms:created xsi:type="dcterms:W3CDTF">2013-02-05T11:50:10Z</dcterms:created>
  <dcterms:modified xsi:type="dcterms:W3CDTF">2020-05-14T14:32:22Z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-2012356888</vt:i4>
  </property>
  <property fmtid="{D5CDD505-2E9C-101B-9397-08002B2CF9AE}" pid="3" name="_NewReviewCycle">
    <vt:lpwstr/>
  </property>
  <property fmtid="{D5CDD505-2E9C-101B-9397-08002B2CF9AE}" pid="4" name="_EmailSubject">
    <vt:lpwstr>Slides</vt:lpwstr>
  </property>
  <property fmtid="{D5CDD505-2E9C-101B-9397-08002B2CF9AE}" pid="5" name="_AuthorEmail">
    <vt:lpwstr>martha.yates@bayer.com</vt:lpwstr>
  </property>
  <property fmtid="{D5CDD505-2E9C-101B-9397-08002B2CF9AE}" pid="6" name="_AuthorEmailDisplayName">
    <vt:lpwstr>Martha Yates</vt:lpwstr>
  </property>
  <property fmtid="{D5CDD505-2E9C-101B-9397-08002B2CF9AE}" pid="7" name="ContentTypeId">
    <vt:lpwstr>0x010100B7E3C477D061904DA0550FA3F999253B</vt:lpwstr>
  </property>
  <property fmtid="{D5CDD505-2E9C-101B-9397-08002B2CF9AE}" pid="8" name="_PreviousAdHocReviewCycleID">
    <vt:i4>-1296913927</vt:i4>
  </property>
</Properties>
</file>